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comment1.xml" ContentType="application/vnd.openxmlformats-officedocument.presentationml.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omments/comment2.xml" ContentType="application/vnd.openxmlformats-officedocument.presentationml.comment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Jua" pitchFamily="2" charset="-127"/>
      <p:regular r:id="rId48"/>
    </p:embeddedFont>
    <p:embeddedFont>
      <p:font typeface="Bricolage Grotesque Medium" panose="020B0605040402000204" pitchFamily="34" charset="0"/>
      <p:regular r:id="rId49"/>
      <p:bold r:id="rId50"/>
    </p:embeddedFont>
    <p:embeddedFont>
      <p:font typeface="Nunito" pitchFamily="2" charset="77"/>
      <p:regular r:id="rId51"/>
      <p:bold r:id="rId52"/>
      <p:italic r:id="rId53"/>
      <p:boldItalic r:id="rId54"/>
    </p:embeddedFont>
    <p:embeddedFont>
      <p:font typeface="Nunito Medium" pitchFamily="2" charset="77"/>
      <p:regular r:id="rId55"/>
      <p:bold r:id="rId56"/>
      <p:italic r:id="rId57"/>
      <p:boldItalic r:id="rId58"/>
    </p:embeddedFont>
    <p:embeddedFont>
      <p:font typeface="Nunito SemiBold" panose="020F0502020204030204" pitchFamily="34"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anie.delange@amf.org.au" initials="" lastIdx="5" clrIdx="0"/>
  <p:cmAuthor id="1" name="Will Barry" initial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1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6-03-24T06:08:03.586" idx="1">
    <p:pos x="6000" y="0"/>
    <p:text>What do you think @Melanie.DeLange@amf.org.au 
I have changed a couple of things as well - an indication of which 'screen' we're on. I sent you this msg on Teams:
Also probably worth having a think about how it links to the worksheet - there'll be 7 examples (6 gotchas + 1 red herring) but only 6 slots on the worksheet. I would recommend we go 7 slots on the worksheets and align the language across the board to 'screens' as per the game. LMK what you think</p:text>
  </p:cm>
  <p:cm authorId="0" dt="2026-03-24T21:13:46.845" idx="2">
    <p:pos x="6000" y="0"/>
    <p:text>I like the addition of the screen reference. Can you add the full panel of gotchas seen here on this slide to slides 26,28,30,32,34 and 36 - this way students will see them all as a reference point when they are working out what gotcha features.</p:text>
  </p:cm>
  <p:cm authorId="0" dt="2026-03-24T21:15:28.204" idx="3">
    <p:pos x="6000" y="0"/>
    <p:text>Morning!
I have left a comment in the slide deck.
Asides from updating the images of the student worksheet in GG and DTD I feel like these slide decks are good to go!
Melanie de Lange
eSmart Schools Advisor
P (03) 9697 0666 
| E Melanie.DeLange@amf.org.au
We acknowledge the Traditional Custodians of the land and waterways across Australia and pay our respects to Elders past and present. We are committed to fostering a respectful and inclusive space for all.
We are proudly Child Safe.
​This email and its attachments are for the sole use of the addressee and may contain information which is confidential and/or legally privileged. This email and its attachments are subject to copyright and should not be partly or wholly reproduced without the consent of the copyright owner. Unauthorised use or disclosure of this email or its attachments is prohibited. If you receive this email in error, please immediately delete it from your system and notify the sender by return email.
________________________________</p:text>
  </p:cm>
  <p:cm authorId="0" dt="2026-03-24T21:15:37.641" idx="1">
    <p:pos x="6000" y="0"/>
    <p:text>add panel of the all of the different gotchas - reference point for students (to be on slides 20-34)</p:text>
  </p:cm>
  <p:cm authorId="0" dt="2026-03-24T21:15:37.641" idx="4">
    <p:pos x="6000" y="0"/>
    <p:text>Also agree about adding another slot on the worksheet!</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6-03-25T21:31:45.365" idx="2">
    <p:pos x="121" y="1099"/>
    <p:text>I think that would be better but we might need to add it post launch as we'd have to get it on the AMF YouTube account, there's unfortunately no way to embed in Google Slides as a video.</p:text>
  </p:cm>
  <p:cm authorId="0" dt="2026-03-25T21:31:55.116" idx="5">
    <p:pos x="121" y="1099"/>
    <p:text>We floated the idea of using the GG character animation to introduce / onboard students</p:text>
  </p:cm>
  <p:cm authorId="1" dt="2026-03-25T21:31:55.116" idx="3">
    <p:pos x="121" y="1099"/>
    <p:text>(apart from YouTube)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c4ca7b72f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c4ca7b72f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c4ca7b72f7_1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c4ca7b72f7_1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c5141559f8_0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c5141559f8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a:t>On this slide you can see the names and definitions of 6 gotchas. Your first challenge is to see if you can match each gotcha to its correct definition. I want you to record your answers on your worksheet here.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c5141559f8_0_1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c5141559f8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cfb6a497c9_1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3cfb6a497c9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c5141559f8_0_1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c5141559f8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c5141559f8_0_1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c5141559f8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c5141559f8_0_2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c5141559f8_0_2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c5141559f8_0_2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3c5141559f8_0_2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3c5141559f8_0_2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3c5141559f8_0_2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3cfa6b2779e_3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3cfa6b2779e_3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da34463c1c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da34463c1c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3c58a752369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3c58a752369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3d248cc19bd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3d248cc19b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c58a752369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c58a752369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3d248cc19bd_1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3d248cc19bd_1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3c58a752369_0_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3c58a752369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3c58a752369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3c58a752369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3d248cc19bd_1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3d248cc19bd_1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3d248cc19bd_1_1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5" name="Google Shape;485;g3d248cc19bd_1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3d248cc19bd_1_2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3d248cc19bd_1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3d248cc19bd_1_2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3d248cc19bd_1_2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3cfa6b2779e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3cfa6b2779e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g3d248cc19bd_1_2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3" name="Google Shape;533;g3d248cc19bd_1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g3d248cc19bd_1_30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3" name="Google Shape;553;g3d248cc19bd_1_3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3d248cc19bd_1_3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7" name="Google Shape;567;g3d248cc19bd_1_3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g3d248cc19bd_1_3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7" name="Google Shape;587;g3d248cc19bd_1_3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g3d248cc19bd_1_3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9" name="Google Shape;599;g3d248cc19bd_1_3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g3d248cc19bd_1_4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9" name="Google Shape;619;g3d248cc19bd_1_4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g3c58a752369_3_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3" name="Google Shape;633;g3c58a752369_3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t>The six gotcha examples we unpacked together make up the first six gotchas in the game. </a:t>
            </a:r>
            <a:endParaRPr/>
          </a:p>
          <a:p>
            <a:pPr marL="0" lvl="0" indent="0" algn="l" rtl="0">
              <a:lnSpc>
                <a:spcPct val="115000"/>
              </a:lnSpc>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3c5dd06d36a_0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2" name="Google Shape;642;g3c5dd06d36a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3c5141559f8_0_4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9" name="Google Shape;659;g3c5141559f8_0_4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g3c5dd06d36a_1_1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7" name="Google Shape;667;g3c5dd06d36a_1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a:t>We are going to look at four big “why” questions to help us understand the reasons behind the gotchas you found during the game.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c5dd06d36a_0_6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3c5dd06d36a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42857"/>
              </a:lnSpc>
              <a:spcBef>
                <a:spcPts val="0"/>
              </a:spcBef>
              <a:spcAft>
                <a:spcPts val="0"/>
              </a:spcAft>
              <a:buClr>
                <a:schemeClr val="dk1"/>
              </a:buClr>
              <a:buSzPts val="1100"/>
              <a:buFont typeface="Arial"/>
              <a:buNone/>
            </a:pPr>
            <a:r>
              <a:rPr lang="en-GB" sz="1050">
                <a:solidFill>
                  <a:schemeClr val="dk1"/>
                </a:solidFill>
              </a:rPr>
              <a:t>The 4C risk areas help us understand the different ways we might experience risks online: through what we see, who we connect with, how we behave, and how much time we spend online.</a:t>
            </a:r>
            <a:endParaRPr sz="105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3c5dd06d36a_1_1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5" name="Google Shape;675;g3c5dd06d36a_1_1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a:t>We are going to look at four big “why” questions to help us understand the reasons behind the gotchas you found during the game.</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3c5dd06d36a_1_1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3c5dd06d36a_1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a:t>We are going to look at four big “why” questions to help us understand the reasons behind the gotchas you found during the game.</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g3cfa6b2779e_0_6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4" name="Google Shape;694;g3cfa6b2779e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g3cfb6a497c9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2" name="Google Shape;702;g3cfb6a497c9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g3c4e9eebd83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3" name="Google Shape;713;g3c4e9eebd83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3c4e9eebd83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3c4e9eebd83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3da34463c1c_0_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3da34463c1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da34463c1c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da34463c1c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c5dd06d36a_1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c5dd06d36a_1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t>Launch lesson by reading the following story hook to students: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0"/>
              </a:spcAft>
              <a:buNone/>
            </a:pPr>
            <a:r>
              <a:rPr lang="en-GB"/>
              <a:t>Imagine walking into your favourite shop and discovering that, just for today, everything is completely free — clothes, technology, skincare, even food. You can choose anything you like. However, when you reach the checkout, the shopkeeper says, “You can take all these items, but in return, I will need to follow you around for the next week and watch and record everything you do.”</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c5dd06d36a_1_1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c5dd06d36a_1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c5dd06d36a_1_1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c5dd06d36a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lt1"/>
                </a:solidFill>
                <a:latin typeface="Nunito Medium"/>
                <a:ea typeface="Nunito Medium"/>
                <a:cs typeface="Nunito Medium"/>
                <a:sym typeface="Nunito Medium"/>
              </a:defRPr>
            </a:lvl1pPr>
            <a:lvl2pPr lvl="1" algn="r">
              <a:buNone/>
              <a:defRPr sz="1000">
                <a:solidFill>
                  <a:schemeClr val="lt1"/>
                </a:solidFill>
                <a:latin typeface="Nunito Medium"/>
                <a:ea typeface="Nunito Medium"/>
                <a:cs typeface="Nunito Medium"/>
                <a:sym typeface="Nunito Medium"/>
              </a:defRPr>
            </a:lvl2pPr>
            <a:lvl3pPr lvl="2" algn="r">
              <a:buNone/>
              <a:defRPr sz="1000">
                <a:solidFill>
                  <a:schemeClr val="lt1"/>
                </a:solidFill>
                <a:latin typeface="Nunito Medium"/>
                <a:ea typeface="Nunito Medium"/>
                <a:cs typeface="Nunito Medium"/>
                <a:sym typeface="Nunito Medium"/>
              </a:defRPr>
            </a:lvl3pPr>
            <a:lvl4pPr lvl="3" algn="r">
              <a:buNone/>
              <a:defRPr sz="1000">
                <a:solidFill>
                  <a:schemeClr val="lt1"/>
                </a:solidFill>
                <a:latin typeface="Nunito Medium"/>
                <a:ea typeface="Nunito Medium"/>
                <a:cs typeface="Nunito Medium"/>
                <a:sym typeface="Nunito Medium"/>
              </a:defRPr>
            </a:lvl4pPr>
            <a:lvl5pPr lvl="4" algn="r">
              <a:buNone/>
              <a:defRPr sz="1000">
                <a:solidFill>
                  <a:schemeClr val="lt1"/>
                </a:solidFill>
                <a:latin typeface="Nunito Medium"/>
                <a:ea typeface="Nunito Medium"/>
                <a:cs typeface="Nunito Medium"/>
                <a:sym typeface="Nunito Medium"/>
              </a:defRPr>
            </a:lvl5pPr>
            <a:lvl6pPr lvl="5" algn="r">
              <a:buNone/>
              <a:defRPr sz="1000">
                <a:solidFill>
                  <a:schemeClr val="lt1"/>
                </a:solidFill>
                <a:latin typeface="Nunito Medium"/>
                <a:ea typeface="Nunito Medium"/>
                <a:cs typeface="Nunito Medium"/>
                <a:sym typeface="Nunito Medium"/>
              </a:defRPr>
            </a:lvl6pPr>
            <a:lvl7pPr lvl="6" algn="r">
              <a:buNone/>
              <a:defRPr sz="1000">
                <a:solidFill>
                  <a:schemeClr val="lt1"/>
                </a:solidFill>
                <a:latin typeface="Nunito Medium"/>
                <a:ea typeface="Nunito Medium"/>
                <a:cs typeface="Nunito Medium"/>
                <a:sym typeface="Nunito Medium"/>
              </a:defRPr>
            </a:lvl7pPr>
            <a:lvl8pPr lvl="7" algn="r">
              <a:buNone/>
              <a:defRPr sz="1000">
                <a:solidFill>
                  <a:schemeClr val="lt1"/>
                </a:solidFill>
                <a:latin typeface="Nunito Medium"/>
                <a:ea typeface="Nunito Medium"/>
                <a:cs typeface="Nunito Medium"/>
                <a:sym typeface="Nunito Medium"/>
              </a:defRPr>
            </a:lvl8pPr>
            <a:lvl9pPr lvl="8" algn="r">
              <a:buNone/>
              <a:defRPr sz="1000">
                <a:solidFill>
                  <a:schemeClr val="lt1"/>
                </a:solidFill>
                <a:latin typeface="Nunito Medium"/>
                <a:ea typeface="Nunito Medium"/>
                <a:cs typeface="Nunito Medium"/>
                <a:sym typeface="Nunito Medium"/>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slide" Target="slide18.xml"/><Relationship Id="rId4" Type="http://schemas.openxmlformats.org/officeDocument/2006/relationships/image" Target="../media/image16.pn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1.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15.png"/><Relationship Id="rId9"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3" Type="http://schemas.openxmlformats.org/officeDocument/2006/relationships/hyperlink" Target="https://www.alannahandmadeline.org.au/resources/preparing-for-sensitive-discussion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3.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3.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5.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5.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5.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5.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be.esmart.org.au/digital-licence-hub/overview"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be.esmart.org.au/digital-licence-hub/overview" TargetMode="Externa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5.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5.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1.png"/><Relationship Id="rId7"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0.png"/><Relationship Id="rId10" Type="http://schemas.openxmlformats.org/officeDocument/2006/relationships/comments" Target="../comments/comment2.xml"/><Relationship Id="rId4" Type="http://schemas.openxmlformats.org/officeDocument/2006/relationships/image" Target="../media/image3.png"/><Relationship Id="rId9"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46.jp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48.jp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ideo" Target="https://www.youtube.com/embed/0cppzWp83js?feature=oembed" TargetMode="External"/><Relationship Id="rId6" Type="http://schemas.openxmlformats.org/officeDocument/2006/relationships/hyperlink" Target="https://youtu.be/0cppzWp83js" TargetMode="External"/><Relationship Id="rId5" Type="http://schemas.openxmlformats.org/officeDocument/2006/relationships/image" Target="../media/image11.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title="Slide 1.png"/>
          <p:cNvPicPr preferRelativeResize="0"/>
          <p:nvPr/>
        </p:nvPicPr>
        <p:blipFill rotWithShape="1">
          <a:blip r:embed="rId3">
            <a:alphaModFix/>
          </a:blip>
          <a:srcRect t="90" b="90"/>
          <a:stretch/>
        </p:blipFill>
        <p:spPr>
          <a:xfrm>
            <a:off x="2" y="-1"/>
            <a:ext cx="9052329" cy="5162400"/>
          </a:xfrm>
          <a:prstGeom prst="rect">
            <a:avLst/>
          </a:prstGeom>
          <a:noFill/>
          <a:ln>
            <a:noFill/>
          </a:ln>
        </p:spPr>
      </p:pic>
      <p:sp>
        <p:nvSpPr>
          <p:cNvPr id="55" name="Google Shape;55;p13"/>
          <p:cNvSpPr txBox="1"/>
          <p:nvPr/>
        </p:nvSpPr>
        <p:spPr>
          <a:xfrm>
            <a:off x="1088817" y="3251975"/>
            <a:ext cx="3107400" cy="677100"/>
          </a:xfrm>
          <a:prstGeom prst="rect">
            <a:avLst/>
          </a:prstGeom>
          <a:noFill/>
          <a:ln>
            <a:noFill/>
          </a:ln>
        </p:spPr>
        <p:txBody>
          <a:bodyPr spcFirstLastPara="1" wrap="square" lIns="91425" tIns="91425" rIns="91425" bIns="91425" anchor="t" anchorCtr="0">
            <a:spAutoFit/>
          </a:bodyPr>
          <a:lstStyle/>
          <a:p>
            <a:pPr marL="0" lvl="0" indent="0" algn="ctr" rtl="0">
              <a:lnSpc>
                <a:spcPct val="100000"/>
              </a:lnSpc>
              <a:spcBef>
                <a:spcPts val="0"/>
              </a:spcBef>
              <a:spcAft>
                <a:spcPts val="1000"/>
              </a:spcAft>
              <a:buNone/>
            </a:pPr>
            <a:r>
              <a:rPr lang="en-GB" sz="3200" b="1">
                <a:solidFill>
                  <a:srgbClr val="FFFFFF"/>
                </a:solidFill>
                <a:latin typeface="Nunito"/>
                <a:ea typeface="Nunito"/>
                <a:cs typeface="Nunito"/>
                <a:sym typeface="Nunito"/>
              </a:rPr>
              <a:t>Class Slides</a:t>
            </a:r>
            <a:endParaRPr b="1">
              <a:solidFill>
                <a:srgbClr val="FFFFFF"/>
              </a:solidFill>
              <a:latin typeface="Nunito"/>
              <a:ea typeface="Nunito"/>
              <a:cs typeface="Nunito"/>
              <a:sym typeface="Nunito"/>
            </a:endParaRPr>
          </a:p>
        </p:txBody>
      </p:sp>
      <p:pic>
        <p:nvPicPr>
          <p:cNvPr id="56" name="Google Shape;56;p13" title="692d71fc9e9a1e5d1ee80c33_eSmart_AMF_logo 2.png"/>
          <p:cNvPicPr preferRelativeResize="0"/>
          <p:nvPr/>
        </p:nvPicPr>
        <p:blipFill rotWithShape="1">
          <a:blip r:embed="rId4">
            <a:alphaModFix/>
          </a:blip>
          <a:srcRect l="30" r="40"/>
          <a:stretch/>
        </p:blipFill>
        <p:spPr>
          <a:xfrm>
            <a:off x="7848000" y="288000"/>
            <a:ext cx="1005901" cy="463600"/>
          </a:xfrm>
          <a:prstGeom prst="rect">
            <a:avLst/>
          </a:prstGeom>
          <a:noFill/>
          <a:ln>
            <a:noFill/>
          </a:ln>
        </p:spPr>
      </p:pic>
      <p:sp>
        <p:nvSpPr>
          <p:cNvPr id="57" name="Google Shape;57;p13"/>
          <p:cNvSpPr txBox="1"/>
          <p:nvPr/>
        </p:nvSpPr>
        <p:spPr>
          <a:xfrm>
            <a:off x="0" y="4804800"/>
            <a:ext cx="924900" cy="466764"/>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1000"/>
              </a:spcAft>
              <a:buNone/>
            </a:pPr>
            <a:r>
              <a:rPr lang="en-GB" sz="1000" b="1" dirty="0">
                <a:solidFill>
                  <a:srgbClr val="FFFFFF"/>
                </a:solidFill>
                <a:latin typeface="Nunito"/>
                <a:ea typeface="Nunito"/>
                <a:cs typeface="Nunito"/>
                <a:sym typeface="Nunito"/>
              </a:rPr>
              <a:t>GGS V1.1</a:t>
            </a:r>
            <a:endParaRPr sz="1000" b="1" dirty="0"/>
          </a:p>
        </p:txBody>
      </p:sp>
      <p:sp>
        <p:nvSpPr>
          <p:cNvPr id="58" name="Google Shape;58;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latin typeface="Nunito Medium"/>
                <a:ea typeface="Nunito Medium"/>
                <a:cs typeface="Nunito Medium"/>
                <a:sym typeface="Nunito Medium"/>
              </a:rPr>
              <a:t>1</a:t>
            </a:fld>
            <a:endParaRPr>
              <a:latin typeface="Nunito Medium"/>
              <a:ea typeface="Nunito Medium"/>
              <a:cs typeface="Nunito Medium"/>
              <a:sym typeface="Nunito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2"/>
          <p:cNvSpPr txBox="1"/>
          <p:nvPr/>
        </p:nvSpPr>
        <p:spPr>
          <a:xfrm>
            <a:off x="378000" y="378000"/>
            <a:ext cx="2735400" cy="291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GB" sz="2000" b="1">
                <a:solidFill>
                  <a:schemeClr val="lt1"/>
                </a:solidFill>
                <a:latin typeface="Nunito"/>
                <a:ea typeface="Nunito"/>
                <a:cs typeface="Nunito"/>
                <a:sym typeface="Nunito"/>
              </a:rPr>
              <a:t>Complete Worksheet</a:t>
            </a:r>
            <a:endParaRPr sz="2000" b="1">
              <a:solidFill>
                <a:schemeClr val="lt1"/>
              </a:solidFill>
              <a:latin typeface="Nunito"/>
              <a:ea typeface="Nunito"/>
              <a:cs typeface="Nunito"/>
              <a:sym typeface="Nunito"/>
            </a:endParaRPr>
          </a:p>
          <a:p>
            <a:pPr marL="0" lvl="0" indent="0" algn="l" rtl="0">
              <a:lnSpc>
                <a:spcPct val="115000"/>
              </a:lnSpc>
              <a:spcBef>
                <a:spcPts val="1000"/>
              </a:spcBef>
              <a:spcAft>
                <a:spcPts val="0"/>
              </a:spcAft>
              <a:buClr>
                <a:schemeClr val="dk1"/>
              </a:buClr>
              <a:buSzPts val="1100"/>
              <a:buFont typeface="Arial"/>
              <a:buNone/>
            </a:pPr>
            <a:r>
              <a:rPr lang="en-GB" b="1">
                <a:solidFill>
                  <a:schemeClr val="lt1"/>
                </a:solidFill>
                <a:latin typeface="Nunito"/>
                <a:ea typeface="Nunito"/>
                <a:cs typeface="Nunito"/>
                <a:sym typeface="Nunito"/>
              </a:rPr>
              <a:t>Activity 1</a:t>
            </a:r>
            <a:br>
              <a:rPr lang="en-GB">
                <a:solidFill>
                  <a:schemeClr val="lt1"/>
                </a:solidFill>
                <a:latin typeface="Nunito Medium"/>
                <a:ea typeface="Nunito Medium"/>
                <a:cs typeface="Nunito Medium"/>
                <a:sym typeface="Nunito Medium"/>
              </a:rPr>
            </a:br>
            <a:r>
              <a:rPr lang="en-GB">
                <a:solidFill>
                  <a:schemeClr val="lt1"/>
                </a:solidFill>
                <a:latin typeface="Nunito Medium"/>
                <a:ea typeface="Nunito Medium"/>
                <a:cs typeface="Nunito Medium"/>
                <a:sym typeface="Nunito Medium"/>
              </a:rPr>
              <a:t>See if you can match the gotcha to its correct definition by drawing lines between them.</a:t>
            </a:r>
            <a:endParaRPr>
              <a:solidFill>
                <a:schemeClr val="lt1"/>
              </a:solidFill>
              <a:latin typeface="Nunito Medium"/>
              <a:ea typeface="Nunito Medium"/>
              <a:cs typeface="Nunito Medium"/>
              <a:sym typeface="Nunito Medium"/>
            </a:endParaRPr>
          </a:p>
          <a:p>
            <a:pPr marL="0" lvl="0" indent="0" algn="l" rtl="0">
              <a:lnSpc>
                <a:spcPct val="115000"/>
              </a:lnSpc>
              <a:spcBef>
                <a:spcPts val="1000"/>
              </a:spcBef>
              <a:spcAft>
                <a:spcPts val="0"/>
              </a:spcAft>
              <a:buClr>
                <a:schemeClr val="dk1"/>
              </a:buClr>
              <a:buSzPts val="1100"/>
              <a:buFont typeface="Arial"/>
              <a:buNone/>
            </a:pPr>
            <a:r>
              <a:rPr lang="en-GB" b="1">
                <a:solidFill>
                  <a:schemeClr val="lt1"/>
                </a:solidFill>
                <a:latin typeface="Nunito"/>
                <a:ea typeface="Nunito"/>
                <a:cs typeface="Nunito"/>
                <a:sym typeface="Nunito"/>
              </a:rPr>
              <a:t>Do this in pencil as we will go through the correct answers in the next few slides.</a:t>
            </a:r>
            <a:endParaRPr b="1">
              <a:solidFill>
                <a:schemeClr val="lt1"/>
              </a:solidFill>
              <a:latin typeface="Nunito"/>
              <a:ea typeface="Nunito"/>
              <a:cs typeface="Nunito"/>
              <a:sym typeface="Nunito"/>
            </a:endParaRPr>
          </a:p>
          <a:p>
            <a:pPr marL="0" lvl="0" indent="0" algn="l" rtl="0">
              <a:lnSpc>
                <a:spcPct val="115000"/>
              </a:lnSpc>
              <a:spcBef>
                <a:spcPts val="1000"/>
              </a:spcBef>
              <a:spcAft>
                <a:spcPts val="1000"/>
              </a:spcAft>
              <a:buNone/>
            </a:pPr>
            <a:endParaRPr sz="2000" b="1">
              <a:solidFill>
                <a:srgbClr val="FFFFFF"/>
              </a:solidFill>
              <a:latin typeface="Nunito"/>
              <a:ea typeface="Nunito"/>
              <a:cs typeface="Nunito"/>
              <a:sym typeface="Nunito"/>
            </a:endParaRPr>
          </a:p>
        </p:txBody>
      </p:sp>
      <p:pic>
        <p:nvPicPr>
          <p:cNvPr id="157" name="Google Shape;157;p22"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158" name="Google Shape;15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10</a:t>
            </a:fld>
            <a:endParaRPr/>
          </a:p>
        </p:txBody>
      </p:sp>
      <p:pic>
        <p:nvPicPr>
          <p:cNvPr id="159" name="Google Shape;159;p22" title="GGPage 1.jpg"/>
          <p:cNvPicPr preferRelativeResize="0"/>
          <p:nvPr/>
        </p:nvPicPr>
        <p:blipFill>
          <a:blip r:embed="rId4">
            <a:alphaModFix amt="70000"/>
          </a:blip>
          <a:stretch>
            <a:fillRect/>
          </a:stretch>
        </p:blipFill>
        <p:spPr>
          <a:xfrm rot="-364557">
            <a:off x="4398671" y="441141"/>
            <a:ext cx="3010705" cy="4261213"/>
          </a:xfrm>
          <a:prstGeom prst="rect">
            <a:avLst/>
          </a:prstGeom>
          <a:noFill/>
          <a:ln>
            <a:noFill/>
          </a:ln>
          <a:effectLst>
            <a:outerShdw blurRad="171450" dist="47625" dir="1800000" algn="bl" rotWithShape="0">
              <a:srgbClr val="000000">
                <a:alpha val="50000"/>
              </a:srgbClr>
            </a:outerShdw>
          </a:effectLst>
        </p:spPr>
      </p:pic>
      <p:pic>
        <p:nvPicPr>
          <p:cNvPr id="160" name="Google Shape;160;p22" title="GGPage 1.jpg"/>
          <p:cNvPicPr preferRelativeResize="0"/>
          <p:nvPr/>
        </p:nvPicPr>
        <p:blipFill rotWithShape="1">
          <a:blip r:embed="rId4">
            <a:alphaModFix/>
          </a:blip>
          <a:srcRect b="50826"/>
          <a:stretch/>
        </p:blipFill>
        <p:spPr>
          <a:xfrm rot="-364555">
            <a:off x="4284040" y="447227"/>
            <a:ext cx="3010719" cy="209542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3"/>
          <p:cNvSpPr txBox="1"/>
          <p:nvPr/>
        </p:nvSpPr>
        <p:spPr>
          <a:xfrm>
            <a:off x="526000" y="378000"/>
            <a:ext cx="8163900" cy="83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Match the gotchas!</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0"/>
              </a:spcAft>
              <a:buNone/>
            </a:pPr>
            <a:r>
              <a:rPr lang="en-GB">
                <a:solidFill>
                  <a:srgbClr val="FFFFFF"/>
                </a:solidFill>
                <a:latin typeface="Nunito Medium"/>
                <a:ea typeface="Nunito Medium"/>
                <a:cs typeface="Nunito Medium"/>
                <a:sym typeface="Nunito Medium"/>
              </a:rPr>
              <a:t>Match each gotcha to its correct definition. Record your answers on your worksheet.</a:t>
            </a:r>
            <a:endParaRPr>
              <a:solidFill>
                <a:srgbClr val="FFFFFF"/>
              </a:solidFill>
              <a:latin typeface="Nunito Medium"/>
              <a:ea typeface="Nunito Medium"/>
              <a:cs typeface="Nunito Medium"/>
              <a:sym typeface="Nunito Medium"/>
            </a:endParaRPr>
          </a:p>
        </p:txBody>
      </p:sp>
      <p:pic>
        <p:nvPicPr>
          <p:cNvPr id="166" name="Google Shape;166;p23" title="Group 321.png"/>
          <p:cNvPicPr preferRelativeResize="0"/>
          <p:nvPr/>
        </p:nvPicPr>
        <p:blipFill>
          <a:blip r:embed="rId3">
            <a:alphaModFix/>
          </a:blip>
          <a:stretch>
            <a:fillRect/>
          </a:stretch>
        </p:blipFill>
        <p:spPr>
          <a:xfrm>
            <a:off x="602208" y="1627627"/>
            <a:ext cx="1053074" cy="1266412"/>
          </a:xfrm>
          <a:prstGeom prst="rect">
            <a:avLst/>
          </a:prstGeom>
          <a:noFill/>
          <a:ln>
            <a:noFill/>
          </a:ln>
        </p:spPr>
      </p:pic>
      <p:pic>
        <p:nvPicPr>
          <p:cNvPr id="167" name="Google Shape;167;p23" title="Group 322.png"/>
          <p:cNvPicPr preferRelativeResize="0"/>
          <p:nvPr/>
        </p:nvPicPr>
        <p:blipFill>
          <a:blip r:embed="rId4">
            <a:alphaModFix/>
          </a:blip>
          <a:stretch>
            <a:fillRect/>
          </a:stretch>
        </p:blipFill>
        <p:spPr>
          <a:xfrm>
            <a:off x="1940477" y="1632166"/>
            <a:ext cx="1075770" cy="1261873"/>
          </a:xfrm>
          <a:prstGeom prst="rect">
            <a:avLst/>
          </a:prstGeom>
          <a:noFill/>
          <a:ln>
            <a:noFill/>
          </a:ln>
        </p:spPr>
      </p:pic>
      <p:pic>
        <p:nvPicPr>
          <p:cNvPr id="168" name="Google Shape;168;p23" title="Group 323.png"/>
          <p:cNvPicPr preferRelativeResize="0"/>
          <p:nvPr/>
        </p:nvPicPr>
        <p:blipFill>
          <a:blip r:embed="rId5">
            <a:alphaModFix/>
          </a:blip>
          <a:stretch>
            <a:fillRect/>
          </a:stretch>
        </p:blipFill>
        <p:spPr>
          <a:xfrm>
            <a:off x="3301441" y="1491451"/>
            <a:ext cx="1098465" cy="1402586"/>
          </a:xfrm>
          <a:prstGeom prst="rect">
            <a:avLst/>
          </a:prstGeom>
          <a:noFill/>
          <a:ln>
            <a:noFill/>
          </a:ln>
        </p:spPr>
      </p:pic>
      <p:pic>
        <p:nvPicPr>
          <p:cNvPr id="169" name="Google Shape;169;p23" title="Group 324.png"/>
          <p:cNvPicPr preferRelativeResize="0"/>
          <p:nvPr/>
        </p:nvPicPr>
        <p:blipFill>
          <a:blip r:embed="rId6">
            <a:alphaModFix/>
          </a:blip>
          <a:stretch>
            <a:fillRect/>
          </a:stretch>
        </p:blipFill>
        <p:spPr>
          <a:xfrm>
            <a:off x="4685101" y="1591313"/>
            <a:ext cx="1080309" cy="1302725"/>
          </a:xfrm>
          <a:prstGeom prst="rect">
            <a:avLst/>
          </a:prstGeom>
          <a:noFill/>
          <a:ln>
            <a:noFill/>
          </a:ln>
        </p:spPr>
      </p:pic>
      <p:pic>
        <p:nvPicPr>
          <p:cNvPr id="170" name="Google Shape;170;p23" title="Group 325.png"/>
          <p:cNvPicPr preferRelativeResize="0"/>
          <p:nvPr/>
        </p:nvPicPr>
        <p:blipFill>
          <a:blip r:embed="rId7">
            <a:alphaModFix/>
          </a:blip>
          <a:stretch>
            <a:fillRect/>
          </a:stretch>
        </p:blipFill>
        <p:spPr>
          <a:xfrm>
            <a:off x="6050605" y="1514147"/>
            <a:ext cx="1084848" cy="1379890"/>
          </a:xfrm>
          <a:prstGeom prst="rect">
            <a:avLst/>
          </a:prstGeom>
          <a:noFill/>
          <a:ln>
            <a:noFill/>
          </a:ln>
        </p:spPr>
      </p:pic>
      <p:pic>
        <p:nvPicPr>
          <p:cNvPr id="171" name="Google Shape;171;p23" title="Group 326.png"/>
          <p:cNvPicPr preferRelativeResize="0"/>
          <p:nvPr/>
        </p:nvPicPr>
        <p:blipFill>
          <a:blip r:embed="rId8">
            <a:alphaModFix/>
          </a:blip>
          <a:stretch>
            <a:fillRect/>
          </a:stretch>
        </p:blipFill>
        <p:spPr>
          <a:xfrm>
            <a:off x="7420647" y="1604931"/>
            <a:ext cx="1121161" cy="1289108"/>
          </a:xfrm>
          <a:prstGeom prst="rect">
            <a:avLst/>
          </a:prstGeom>
          <a:noFill/>
          <a:ln>
            <a:noFill/>
          </a:ln>
        </p:spPr>
      </p:pic>
      <p:sp>
        <p:nvSpPr>
          <p:cNvPr id="172" name="Google Shape;172;p23"/>
          <p:cNvSpPr/>
          <p:nvPr/>
        </p:nvSpPr>
        <p:spPr>
          <a:xfrm>
            <a:off x="602245" y="35870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Keeps track of who you're connected to.</a:t>
            </a:r>
            <a:endParaRPr sz="900">
              <a:solidFill>
                <a:srgbClr val="862B90"/>
              </a:solidFill>
              <a:latin typeface="Jua"/>
              <a:ea typeface="Jua"/>
              <a:cs typeface="Jua"/>
              <a:sym typeface="Jua"/>
            </a:endParaRPr>
          </a:p>
        </p:txBody>
      </p:sp>
      <p:sp>
        <p:nvSpPr>
          <p:cNvPr id="173" name="Google Shape;173;p23"/>
          <p:cNvSpPr/>
          <p:nvPr/>
        </p:nvSpPr>
        <p:spPr>
          <a:xfrm>
            <a:off x="1972742" y="35870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Lets strangers see what you post.</a:t>
            </a:r>
            <a:endParaRPr sz="900">
              <a:solidFill>
                <a:srgbClr val="862B90"/>
              </a:solidFill>
              <a:latin typeface="Jua"/>
              <a:ea typeface="Jua"/>
              <a:cs typeface="Jua"/>
              <a:sym typeface="Jua"/>
            </a:endParaRPr>
          </a:p>
        </p:txBody>
      </p:sp>
      <p:sp>
        <p:nvSpPr>
          <p:cNvPr id="174" name="Google Shape;174;p23"/>
          <p:cNvSpPr/>
          <p:nvPr/>
        </p:nvSpPr>
        <p:spPr>
          <a:xfrm>
            <a:off x="3343238" y="35870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Shares where you are, or have been.</a:t>
            </a:r>
            <a:endParaRPr sz="900">
              <a:solidFill>
                <a:srgbClr val="862B90"/>
              </a:solidFill>
              <a:latin typeface="Jua"/>
              <a:ea typeface="Jua"/>
              <a:cs typeface="Jua"/>
              <a:sym typeface="Jua"/>
            </a:endParaRPr>
          </a:p>
        </p:txBody>
      </p:sp>
      <p:sp>
        <p:nvSpPr>
          <p:cNvPr id="175" name="Google Shape;175;p23"/>
          <p:cNvSpPr/>
          <p:nvPr/>
        </p:nvSpPr>
        <p:spPr>
          <a:xfrm>
            <a:off x="4713735" y="35870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Sends your info to other companies.</a:t>
            </a:r>
            <a:endParaRPr sz="900">
              <a:solidFill>
                <a:srgbClr val="862B90"/>
              </a:solidFill>
              <a:latin typeface="Jua"/>
              <a:ea typeface="Jua"/>
              <a:cs typeface="Jua"/>
              <a:sym typeface="Jua"/>
            </a:endParaRPr>
          </a:p>
        </p:txBody>
      </p:sp>
      <p:sp>
        <p:nvSpPr>
          <p:cNvPr id="176" name="Google Shape;176;p23"/>
          <p:cNvSpPr/>
          <p:nvPr/>
        </p:nvSpPr>
        <p:spPr>
          <a:xfrm>
            <a:off x="6084231" y="35870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Tracks what you watch and like.</a:t>
            </a:r>
            <a:endParaRPr sz="900">
              <a:solidFill>
                <a:srgbClr val="862B90"/>
              </a:solidFill>
              <a:latin typeface="Jua"/>
              <a:ea typeface="Jua"/>
              <a:cs typeface="Jua"/>
              <a:sym typeface="Jua"/>
            </a:endParaRPr>
          </a:p>
        </p:txBody>
      </p:sp>
      <p:sp>
        <p:nvSpPr>
          <p:cNvPr id="177" name="Google Shape;177;p23"/>
          <p:cNvSpPr/>
          <p:nvPr/>
        </p:nvSpPr>
        <p:spPr>
          <a:xfrm>
            <a:off x="7454728" y="35870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Stores your face or voice data.</a:t>
            </a:r>
            <a:endParaRPr sz="900">
              <a:solidFill>
                <a:srgbClr val="862B90"/>
              </a:solidFill>
              <a:latin typeface="Jua"/>
              <a:ea typeface="Jua"/>
              <a:cs typeface="Jua"/>
              <a:sym typeface="Jua"/>
            </a:endParaRPr>
          </a:p>
        </p:txBody>
      </p:sp>
      <p:pic>
        <p:nvPicPr>
          <p:cNvPr id="178" name="Google Shape;178;p23" title="692d71fc9e9a1e5d1ee80c33_eSmart_AMF_logo 2.png"/>
          <p:cNvPicPr preferRelativeResize="0"/>
          <p:nvPr/>
        </p:nvPicPr>
        <p:blipFill rotWithShape="1">
          <a:blip r:embed="rId9">
            <a:alphaModFix/>
          </a:blip>
          <a:srcRect l="30" r="40"/>
          <a:stretch/>
        </p:blipFill>
        <p:spPr>
          <a:xfrm>
            <a:off x="8415425" y="211800"/>
            <a:ext cx="514675" cy="237200"/>
          </a:xfrm>
          <a:prstGeom prst="rect">
            <a:avLst/>
          </a:prstGeom>
          <a:noFill/>
          <a:ln>
            <a:noFill/>
          </a:ln>
        </p:spPr>
      </p:pic>
      <p:sp>
        <p:nvSpPr>
          <p:cNvPr id="179" name="Google Shape;179;p23"/>
          <p:cNvSpPr txBox="1"/>
          <p:nvPr/>
        </p:nvSpPr>
        <p:spPr>
          <a:xfrm>
            <a:off x="526000" y="1214400"/>
            <a:ext cx="83400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1000" b="1">
                <a:solidFill>
                  <a:schemeClr val="lt1"/>
                </a:solidFill>
                <a:latin typeface="Nunito"/>
                <a:ea typeface="Nunito"/>
                <a:cs typeface="Nunito"/>
                <a:sym typeface="Nunito"/>
              </a:rPr>
              <a:t>Tip: I</a:t>
            </a:r>
            <a:r>
              <a:rPr lang="en-GB" sz="1000">
                <a:solidFill>
                  <a:schemeClr val="lt1"/>
                </a:solidFill>
                <a:latin typeface="Nunito Medium"/>
                <a:ea typeface="Nunito Medium"/>
                <a:cs typeface="Nunito Medium"/>
                <a:sym typeface="Nunito Medium"/>
              </a:rPr>
              <a:t>f you’d like to do this as a class on an an interactive whiteboard, draw here and </a:t>
            </a:r>
            <a:r>
              <a:rPr lang="en-GB" sz="1000" u="sng">
                <a:solidFill>
                  <a:srgbClr val="A4C2F4"/>
                </a:solidFill>
                <a:latin typeface="Nunito Medium"/>
                <a:ea typeface="Nunito Medium"/>
                <a:cs typeface="Nunito Medium"/>
                <a:sym typeface="Nunito Medium"/>
                <a:hlinkClick r:id="rId10" action="ppaction://hlinksldjump">
                  <a:extLst>
                    <a:ext uri="{A12FA001-AC4F-418D-AE19-62706E023703}">
                      <ahyp:hlinkClr xmlns:ahyp="http://schemas.microsoft.com/office/drawing/2018/hyperlinkcolor" val="tx"/>
                    </a:ext>
                  </a:extLst>
                </a:hlinkClick>
              </a:rPr>
              <a:t>skip to slide 15 for answers. </a:t>
            </a:r>
            <a:endParaRPr sz="1000">
              <a:solidFill>
                <a:srgbClr val="A4C2F4"/>
              </a:solidFill>
            </a:endParaRPr>
          </a:p>
        </p:txBody>
      </p:sp>
      <p:sp>
        <p:nvSpPr>
          <p:cNvPr id="180" name="Google Shape;18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4"/>
          <p:cNvSpPr txBox="1"/>
          <p:nvPr/>
        </p:nvSpPr>
        <p:spPr>
          <a:xfrm>
            <a:off x="526000" y="378000"/>
            <a:ext cx="62298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1">
                <a:solidFill>
                  <a:srgbClr val="FFFFFF"/>
                </a:solidFill>
                <a:latin typeface="Nunito"/>
                <a:ea typeface="Nunito"/>
                <a:cs typeface="Nunito"/>
                <a:sym typeface="Nunito"/>
              </a:rPr>
              <a:t>Which gotcha matches the sentence below?</a:t>
            </a:r>
            <a:endParaRPr>
              <a:solidFill>
                <a:srgbClr val="FFFFFF"/>
              </a:solidFill>
              <a:latin typeface="Nunito Medium"/>
              <a:ea typeface="Nunito Medium"/>
              <a:cs typeface="Nunito Medium"/>
              <a:sym typeface="Nunito Medium"/>
            </a:endParaRPr>
          </a:p>
        </p:txBody>
      </p:sp>
      <p:pic>
        <p:nvPicPr>
          <p:cNvPr id="186" name="Google Shape;186;p24" title="Group 321.png"/>
          <p:cNvPicPr preferRelativeResize="0"/>
          <p:nvPr/>
        </p:nvPicPr>
        <p:blipFill>
          <a:blip r:embed="rId3">
            <a:alphaModFix/>
          </a:blip>
          <a:stretch>
            <a:fillRect/>
          </a:stretch>
        </p:blipFill>
        <p:spPr>
          <a:xfrm>
            <a:off x="602208" y="1125527"/>
            <a:ext cx="1053074" cy="1266412"/>
          </a:xfrm>
          <a:prstGeom prst="rect">
            <a:avLst/>
          </a:prstGeom>
          <a:noFill/>
          <a:ln>
            <a:noFill/>
          </a:ln>
        </p:spPr>
      </p:pic>
      <p:pic>
        <p:nvPicPr>
          <p:cNvPr id="187" name="Google Shape;187;p24" title="Group 322.png"/>
          <p:cNvPicPr preferRelativeResize="0"/>
          <p:nvPr/>
        </p:nvPicPr>
        <p:blipFill>
          <a:blip r:embed="rId4">
            <a:alphaModFix/>
          </a:blip>
          <a:stretch>
            <a:fillRect/>
          </a:stretch>
        </p:blipFill>
        <p:spPr>
          <a:xfrm>
            <a:off x="1940477" y="1130066"/>
            <a:ext cx="1075770" cy="1261873"/>
          </a:xfrm>
          <a:prstGeom prst="rect">
            <a:avLst/>
          </a:prstGeom>
          <a:noFill/>
          <a:ln>
            <a:noFill/>
          </a:ln>
        </p:spPr>
      </p:pic>
      <p:pic>
        <p:nvPicPr>
          <p:cNvPr id="188" name="Google Shape;188;p24" title="Group 323.png"/>
          <p:cNvPicPr preferRelativeResize="0"/>
          <p:nvPr/>
        </p:nvPicPr>
        <p:blipFill>
          <a:blip r:embed="rId5">
            <a:alphaModFix/>
          </a:blip>
          <a:stretch>
            <a:fillRect/>
          </a:stretch>
        </p:blipFill>
        <p:spPr>
          <a:xfrm>
            <a:off x="3301441" y="989351"/>
            <a:ext cx="1098465" cy="1402586"/>
          </a:xfrm>
          <a:prstGeom prst="rect">
            <a:avLst/>
          </a:prstGeom>
          <a:noFill/>
          <a:ln>
            <a:noFill/>
          </a:ln>
        </p:spPr>
      </p:pic>
      <p:pic>
        <p:nvPicPr>
          <p:cNvPr id="189" name="Google Shape;189;p24" title="Group 324.png"/>
          <p:cNvPicPr preferRelativeResize="0"/>
          <p:nvPr/>
        </p:nvPicPr>
        <p:blipFill>
          <a:blip r:embed="rId6">
            <a:alphaModFix/>
          </a:blip>
          <a:stretch>
            <a:fillRect/>
          </a:stretch>
        </p:blipFill>
        <p:spPr>
          <a:xfrm>
            <a:off x="4685101" y="1089213"/>
            <a:ext cx="1080309" cy="1302725"/>
          </a:xfrm>
          <a:prstGeom prst="rect">
            <a:avLst/>
          </a:prstGeom>
          <a:noFill/>
          <a:ln>
            <a:noFill/>
          </a:ln>
        </p:spPr>
      </p:pic>
      <p:pic>
        <p:nvPicPr>
          <p:cNvPr id="190" name="Google Shape;190;p24" title="Group 325.png"/>
          <p:cNvPicPr preferRelativeResize="0"/>
          <p:nvPr/>
        </p:nvPicPr>
        <p:blipFill>
          <a:blip r:embed="rId7">
            <a:alphaModFix/>
          </a:blip>
          <a:stretch>
            <a:fillRect/>
          </a:stretch>
        </p:blipFill>
        <p:spPr>
          <a:xfrm>
            <a:off x="6050605" y="1012047"/>
            <a:ext cx="1084848" cy="1379890"/>
          </a:xfrm>
          <a:prstGeom prst="rect">
            <a:avLst/>
          </a:prstGeom>
          <a:noFill/>
          <a:ln>
            <a:noFill/>
          </a:ln>
        </p:spPr>
      </p:pic>
      <p:pic>
        <p:nvPicPr>
          <p:cNvPr id="191" name="Google Shape;191;p24" title="Group 326.png"/>
          <p:cNvPicPr preferRelativeResize="0"/>
          <p:nvPr/>
        </p:nvPicPr>
        <p:blipFill>
          <a:blip r:embed="rId8">
            <a:alphaModFix/>
          </a:blip>
          <a:stretch>
            <a:fillRect/>
          </a:stretch>
        </p:blipFill>
        <p:spPr>
          <a:xfrm>
            <a:off x="7420647" y="1102831"/>
            <a:ext cx="1121161" cy="1289108"/>
          </a:xfrm>
          <a:prstGeom prst="rect">
            <a:avLst/>
          </a:prstGeom>
          <a:noFill/>
          <a:ln>
            <a:noFill/>
          </a:ln>
        </p:spPr>
      </p:pic>
      <p:sp>
        <p:nvSpPr>
          <p:cNvPr id="192" name="Google Shape;192;p24"/>
          <p:cNvSpPr/>
          <p:nvPr/>
        </p:nvSpPr>
        <p:spPr>
          <a:xfrm>
            <a:off x="60224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Keeps track of who you're connected to.</a:t>
            </a:r>
            <a:endParaRPr sz="900">
              <a:solidFill>
                <a:srgbClr val="862B90"/>
              </a:solidFill>
              <a:latin typeface="Jua"/>
              <a:ea typeface="Jua"/>
              <a:cs typeface="Jua"/>
              <a:sym typeface="Jua"/>
            </a:endParaRPr>
          </a:p>
        </p:txBody>
      </p:sp>
      <p:sp>
        <p:nvSpPr>
          <p:cNvPr id="193" name="Google Shape;193;p24"/>
          <p:cNvSpPr/>
          <p:nvPr/>
        </p:nvSpPr>
        <p:spPr>
          <a:xfrm>
            <a:off x="1972742"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Lets strangers see what you post.</a:t>
            </a:r>
            <a:endParaRPr sz="900">
              <a:solidFill>
                <a:srgbClr val="862B90"/>
              </a:solidFill>
              <a:latin typeface="Jua"/>
              <a:ea typeface="Jua"/>
              <a:cs typeface="Jua"/>
              <a:sym typeface="Jua"/>
            </a:endParaRPr>
          </a:p>
        </p:txBody>
      </p:sp>
      <p:sp>
        <p:nvSpPr>
          <p:cNvPr id="194" name="Google Shape;194;p24"/>
          <p:cNvSpPr/>
          <p:nvPr/>
        </p:nvSpPr>
        <p:spPr>
          <a:xfrm>
            <a:off x="334323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Shares where you are, or have been.</a:t>
            </a:r>
            <a:endParaRPr sz="900">
              <a:solidFill>
                <a:srgbClr val="862B90"/>
              </a:solidFill>
              <a:latin typeface="Jua"/>
              <a:ea typeface="Jua"/>
              <a:cs typeface="Jua"/>
              <a:sym typeface="Jua"/>
            </a:endParaRPr>
          </a:p>
        </p:txBody>
      </p:sp>
      <p:sp>
        <p:nvSpPr>
          <p:cNvPr id="195" name="Google Shape;195;p24"/>
          <p:cNvSpPr/>
          <p:nvPr/>
        </p:nvSpPr>
        <p:spPr>
          <a:xfrm>
            <a:off x="471373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Sends your info to other companies.</a:t>
            </a:r>
            <a:endParaRPr sz="900">
              <a:solidFill>
                <a:srgbClr val="862B90"/>
              </a:solidFill>
              <a:latin typeface="Jua"/>
              <a:ea typeface="Jua"/>
              <a:cs typeface="Jua"/>
              <a:sym typeface="Jua"/>
            </a:endParaRPr>
          </a:p>
        </p:txBody>
      </p:sp>
      <p:sp>
        <p:nvSpPr>
          <p:cNvPr id="196" name="Google Shape;196;p24"/>
          <p:cNvSpPr/>
          <p:nvPr/>
        </p:nvSpPr>
        <p:spPr>
          <a:xfrm>
            <a:off x="6084231"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Tracks what you watch and like.</a:t>
            </a:r>
            <a:endParaRPr sz="900">
              <a:solidFill>
                <a:srgbClr val="862B90"/>
              </a:solidFill>
              <a:latin typeface="Jua"/>
              <a:ea typeface="Jua"/>
              <a:cs typeface="Jua"/>
              <a:sym typeface="Jua"/>
            </a:endParaRPr>
          </a:p>
        </p:txBody>
      </p:sp>
      <p:sp>
        <p:nvSpPr>
          <p:cNvPr id="197" name="Google Shape;197;p24"/>
          <p:cNvSpPr/>
          <p:nvPr/>
        </p:nvSpPr>
        <p:spPr>
          <a:xfrm>
            <a:off x="745472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Stores your face or voice data. </a:t>
            </a:r>
            <a:endParaRPr sz="900">
              <a:solidFill>
                <a:srgbClr val="862B90"/>
              </a:solidFill>
              <a:latin typeface="Jua"/>
              <a:ea typeface="Jua"/>
              <a:cs typeface="Jua"/>
              <a:sym typeface="Jua"/>
            </a:endParaRPr>
          </a:p>
        </p:txBody>
      </p:sp>
      <p:pic>
        <p:nvPicPr>
          <p:cNvPr id="198" name="Google Shape;198;p24" title="692d71fc9e9a1e5d1ee80c33_eSmart_AMF_logo 2.png"/>
          <p:cNvPicPr preferRelativeResize="0"/>
          <p:nvPr/>
        </p:nvPicPr>
        <p:blipFill rotWithShape="1">
          <a:blip r:embed="rId9">
            <a:alphaModFix/>
          </a:blip>
          <a:srcRect l="30" r="40"/>
          <a:stretch/>
        </p:blipFill>
        <p:spPr>
          <a:xfrm>
            <a:off x="8415425" y="211800"/>
            <a:ext cx="514675" cy="237200"/>
          </a:xfrm>
          <a:prstGeom prst="rect">
            <a:avLst/>
          </a:prstGeom>
          <a:noFill/>
          <a:ln>
            <a:noFill/>
          </a:ln>
        </p:spPr>
      </p:pic>
      <p:grpSp>
        <p:nvGrpSpPr>
          <p:cNvPr id="199" name="Google Shape;199;p24"/>
          <p:cNvGrpSpPr/>
          <p:nvPr/>
        </p:nvGrpSpPr>
        <p:grpSpPr>
          <a:xfrm>
            <a:off x="7820275" y="2948825"/>
            <a:ext cx="321900" cy="400425"/>
            <a:chOff x="7820275" y="2948825"/>
            <a:chExt cx="321900" cy="400425"/>
          </a:xfrm>
        </p:grpSpPr>
        <p:sp>
          <p:nvSpPr>
            <p:cNvPr id="200" name="Google Shape;200;p24"/>
            <p:cNvSpPr/>
            <p:nvPr/>
          </p:nvSpPr>
          <p:spPr>
            <a:xfrm>
              <a:off x="7873675" y="3111950"/>
              <a:ext cx="215100" cy="237300"/>
            </a:xfrm>
            <a:prstGeom prst="downArrow">
              <a:avLst>
                <a:gd name="adj1" fmla="val 50000"/>
                <a:gd name="adj2" fmla="val 50000"/>
              </a:avLst>
            </a:prstGeom>
            <a:solidFill>
              <a:schemeClr val="lt1"/>
            </a:solidFill>
            <a:ln w="9525" cap="flat" cmpd="sng">
              <a:solidFill>
                <a:srgbClr val="862B9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1" name="Google Shape;201;p24"/>
            <p:cNvSpPr/>
            <p:nvPr/>
          </p:nvSpPr>
          <p:spPr>
            <a:xfrm>
              <a:off x="7820275" y="2948825"/>
              <a:ext cx="321900" cy="321900"/>
            </a:xfrm>
            <a:prstGeom prst="ellipse">
              <a:avLst/>
            </a:prstGeom>
            <a:solidFill>
              <a:schemeClr val="lt1"/>
            </a:solidFill>
            <a:ln>
              <a:noFill/>
            </a:ln>
            <a:effectLst>
              <a:outerShdw blurRad="57150" dist="19050" dir="5400000" algn="bl" rotWithShape="0">
                <a:srgbClr val="000000">
                  <a:alpha val="50000"/>
                </a:srgbClr>
              </a:outerShdw>
            </a:effectLst>
          </p:spPr>
          <p:txBody>
            <a:bodyPr spcFirstLastPara="1" wrap="square" lIns="0" tIns="0" rIns="0" bIns="0" anchor="ctr" anchorCtr="0">
              <a:noAutofit/>
            </a:bodyPr>
            <a:lstStyle/>
            <a:p>
              <a:pPr marL="0" lvl="0" indent="0" algn="ctr" rtl="0">
                <a:spcBef>
                  <a:spcPts val="0"/>
                </a:spcBef>
                <a:spcAft>
                  <a:spcPts val="0"/>
                </a:spcAft>
                <a:buNone/>
              </a:pPr>
              <a:r>
                <a:rPr lang="en-GB">
                  <a:solidFill>
                    <a:srgbClr val="53198A"/>
                  </a:solidFill>
                  <a:latin typeface="Jua"/>
                  <a:ea typeface="Jua"/>
                  <a:cs typeface="Jua"/>
                  <a:sym typeface="Jua"/>
                </a:rPr>
                <a:t>?</a:t>
              </a:r>
              <a:endParaRPr>
                <a:solidFill>
                  <a:srgbClr val="53198A"/>
                </a:solidFill>
                <a:latin typeface="Jua"/>
                <a:ea typeface="Jua"/>
                <a:cs typeface="Jua"/>
                <a:sym typeface="Jua"/>
              </a:endParaRPr>
            </a:p>
          </p:txBody>
        </p:sp>
      </p:grpSp>
      <p:sp>
        <p:nvSpPr>
          <p:cNvPr id="202" name="Google Shape;20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207" name="Google Shape;207;p25" title="Group 321.png"/>
          <p:cNvPicPr preferRelativeResize="0"/>
          <p:nvPr/>
        </p:nvPicPr>
        <p:blipFill>
          <a:blip r:embed="rId3">
            <a:alphaModFix/>
          </a:blip>
          <a:stretch>
            <a:fillRect/>
          </a:stretch>
        </p:blipFill>
        <p:spPr>
          <a:xfrm>
            <a:off x="602208" y="1125527"/>
            <a:ext cx="1053074" cy="1266412"/>
          </a:xfrm>
          <a:prstGeom prst="rect">
            <a:avLst/>
          </a:prstGeom>
          <a:noFill/>
          <a:ln>
            <a:noFill/>
          </a:ln>
        </p:spPr>
      </p:pic>
      <p:pic>
        <p:nvPicPr>
          <p:cNvPr id="208" name="Google Shape;208;p25" title="Group 322.png"/>
          <p:cNvPicPr preferRelativeResize="0"/>
          <p:nvPr/>
        </p:nvPicPr>
        <p:blipFill>
          <a:blip r:embed="rId4">
            <a:alphaModFix/>
          </a:blip>
          <a:stretch>
            <a:fillRect/>
          </a:stretch>
        </p:blipFill>
        <p:spPr>
          <a:xfrm>
            <a:off x="1940477" y="1130066"/>
            <a:ext cx="1075770" cy="1261873"/>
          </a:xfrm>
          <a:prstGeom prst="rect">
            <a:avLst/>
          </a:prstGeom>
          <a:noFill/>
          <a:ln>
            <a:noFill/>
          </a:ln>
        </p:spPr>
      </p:pic>
      <p:pic>
        <p:nvPicPr>
          <p:cNvPr id="209" name="Google Shape;209;p25" title="Group 323.png"/>
          <p:cNvPicPr preferRelativeResize="0"/>
          <p:nvPr/>
        </p:nvPicPr>
        <p:blipFill>
          <a:blip r:embed="rId5">
            <a:alphaModFix/>
          </a:blip>
          <a:stretch>
            <a:fillRect/>
          </a:stretch>
        </p:blipFill>
        <p:spPr>
          <a:xfrm>
            <a:off x="3301441" y="989351"/>
            <a:ext cx="1098465" cy="1402586"/>
          </a:xfrm>
          <a:prstGeom prst="rect">
            <a:avLst/>
          </a:prstGeom>
          <a:noFill/>
          <a:ln>
            <a:noFill/>
          </a:ln>
        </p:spPr>
      </p:pic>
      <p:pic>
        <p:nvPicPr>
          <p:cNvPr id="210" name="Google Shape;210;p25" title="Group 324.png"/>
          <p:cNvPicPr preferRelativeResize="0"/>
          <p:nvPr/>
        </p:nvPicPr>
        <p:blipFill>
          <a:blip r:embed="rId6">
            <a:alphaModFix/>
          </a:blip>
          <a:stretch>
            <a:fillRect/>
          </a:stretch>
        </p:blipFill>
        <p:spPr>
          <a:xfrm>
            <a:off x="4685101" y="1089213"/>
            <a:ext cx="1080309" cy="1302725"/>
          </a:xfrm>
          <a:prstGeom prst="rect">
            <a:avLst/>
          </a:prstGeom>
          <a:noFill/>
          <a:ln>
            <a:noFill/>
          </a:ln>
        </p:spPr>
      </p:pic>
      <p:pic>
        <p:nvPicPr>
          <p:cNvPr id="211" name="Google Shape;211;p25" title="Group 325.png"/>
          <p:cNvPicPr preferRelativeResize="0"/>
          <p:nvPr/>
        </p:nvPicPr>
        <p:blipFill>
          <a:blip r:embed="rId7">
            <a:alphaModFix/>
          </a:blip>
          <a:stretch>
            <a:fillRect/>
          </a:stretch>
        </p:blipFill>
        <p:spPr>
          <a:xfrm>
            <a:off x="6050605" y="1012047"/>
            <a:ext cx="1084848" cy="1379890"/>
          </a:xfrm>
          <a:prstGeom prst="rect">
            <a:avLst/>
          </a:prstGeom>
          <a:noFill/>
          <a:ln>
            <a:noFill/>
          </a:ln>
        </p:spPr>
      </p:pic>
      <p:pic>
        <p:nvPicPr>
          <p:cNvPr id="212" name="Google Shape;212;p25" title="Group 326.png"/>
          <p:cNvPicPr preferRelativeResize="0"/>
          <p:nvPr/>
        </p:nvPicPr>
        <p:blipFill>
          <a:blip r:embed="rId8">
            <a:alphaModFix/>
          </a:blip>
          <a:stretch>
            <a:fillRect/>
          </a:stretch>
        </p:blipFill>
        <p:spPr>
          <a:xfrm>
            <a:off x="7420647" y="1102831"/>
            <a:ext cx="1121161" cy="1289108"/>
          </a:xfrm>
          <a:prstGeom prst="rect">
            <a:avLst/>
          </a:prstGeom>
          <a:noFill/>
          <a:ln>
            <a:noFill/>
          </a:ln>
        </p:spPr>
      </p:pic>
      <p:sp>
        <p:nvSpPr>
          <p:cNvPr id="213" name="Google Shape;213;p25"/>
          <p:cNvSpPr/>
          <p:nvPr/>
        </p:nvSpPr>
        <p:spPr>
          <a:xfrm>
            <a:off x="60224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Keeps track of who you're connected to.</a:t>
            </a:r>
            <a:endParaRPr sz="900">
              <a:solidFill>
                <a:srgbClr val="862B90"/>
              </a:solidFill>
              <a:latin typeface="Jua"/>
              <a:ea typeface="Jua"/>
              <a:cs typeface="Jua"/>
              <a:sym typeface="Jua"/>
            </a:endParaRPr>
          </a:p>
        </p:txBody>
      </p:sp>
      <p:sp>
        <p:nvSpPr>
          <p:cNvPr id="214" name="Google Shape;214;p25"/>
          <p:cNvSpPr/>
          <p:nvPr/>
        </p:nvSpPr>
        <p:spPr>
          <a:xfrm>
            <a:off x="1972742"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Lets strangers see what you post.</a:t>
            </a:r>
            <a:endParaRPr sz="900">
              <a:solidFill>
                <a:srgbClr val="862B90"/>
              </a:solidFill>
              <a:latin typeface="Jua"/>
              <a:ea typeface="Jua"/>
              <a:cs typeface="Jua"/>
              <a:sym typeface="Jua"/>
            </a:endParaRPr>
          </a:p>
        </p:txBody>
      </p:sp>
      <p:sp>
        <p:nvSpPr>
          <p:cNvPr id="215" name="Google Shape;215;p25"/>
          <p:cNvSpPr/>
          <p:nvPr/>
        </p:nvSpPr>
        <p:spPr>
          <a:xfrm>
            <a:off x="334323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Shares where you are, or have been.</a:t>
            </a:r>
            <a:endParaRPr sz="900">
              <a:solidFill>
                <a:srgbClr val="862B90"/>
              </a:solidFill>
              <a:latin typeface="Jua"/>
              <a:ea typeface="Jua"/>
              <a:cs typeface="Jua"/>
              <a:sym typeface="Jua"/>
            </a:endParaRPr>
          </a:p>
        </p:txBody>
      </p:sp>
      <p:sp>
        <p:nvSpPr>
          <p:cNvPr id="216" name="Google Shape;216;p25"/>
          <p:cNvSpPr/>
          <p:nvPr/>
        </p:nvSpPr>
        <p:spPr>
          <a:xfrm>
            <a:off x="471373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Sends your info to other companies.</a:t>
            </a:r>
            <a:endParaRPr sz="900">
              <a:solidFill>
                <a:srgbClr val="862B90"/>
              </a:solidFill>
              <a:latin typeface="Jua"/>
              <a:ea typeface="Jua"/>
              <a:cs typeface="Jua"/>
              <a:sym typeface="Jua"/>
            </a:endParaRPr>
          </a:p>
        </p:txBody>
      </p:sp>
      <p:sp>
        <p:nvSpPr>
          <p:cNvPr id="217" name="Google Shape;217;p25"/>
          <p:cNvSpPr/>
          <p:nvPr/>
        </p:nvSpPr>
        <p:spPr>
          <a:xfrm>
            <a:off x="6084231"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Tracks what you watch and like.</a:t>
            </a:r>
            <a:endParaRPr sz="900">
              <a:solidFill>
                <a:srgbClr val="862B90"/>
              </a:solidFill>
              <a:latin typeface="Jua"/>
              <a:ea typeface="Jua"/>
              <a:cs typeface="Jua"/>
              <a:sym typeface="Jua"/>
            </a:endParaRPr>
          </a:p>
        </p:txBody>
      </p:sp>
      <p:sp>
        <p:nvSpPr>
          <p:cNvPr id="218" name="Google Shape;218;p25"/>
          <p:cNvSpPr/>
          <p:nvPr/>
        </p:nvSpPr>
        <p:spPr>
          <a:xfrm>
            <a:off x="745472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Stores your face or voice data.</a:t>
            </a:r>
            <a:endParaRPr sz="900">
              <a:solidFill>
                <a:srgbClr val="862B90"/>
              </a:solidFill>
              <a:latin typeface="Jua"/>
              <a:ea typeface="Jua"/>
              <a:cs typeface="Jua"/>
              <a:sym typeface="Jua"/>
            </a:endParaRPr>
          </a:p>
        </p:txBody>
      </p:sp>
      <p:cxnSp>
        <p:nvCxnSpPr>
          <p:cNvPr id="219" name="Google Shape;219;p25"/>
          <p:cNvCxnSpPr>
            <a:stCxn id="207" idx="2"/>
            <a:endCxn id="218" idx="0"/>
          </p:cNvCxnSpPr>
          <p:nvPr/>
        </p:nvCxnSpPr>
        <p:spPr>
          <a:xfrm rot="-5400000" flipH="1">
            <a:off x="3995545" y="-474861"/>
            <a:ext cx="1119000" cy="6852600"/>
          </a:xfrm>
          <a:prstGeom prst="curvedConnector3">
            <a:avLst>
              <a:gd name="adj1" fmla="val 49996"/>
            </a:avLst>
          </a:prstGeom>
          <a:noFill/>
          <a:ln w="38100" cap="flat" cmpd="sng">
            <a:solidFill>
              <a:srgbClr val="F1C232"/>
            </a:solidFill>
            <a:prstDash val="solid"/>
            <a:round/>
            <a:headEnd type="none" w="med" len="med"/>
            <a:tailEnd type="none" w="med" len="med"/>
          </a:ln>
        </p:spPr>
      </p:cxnSp>
      <p:pic>
        <p:nvPicPr>
          <p:cNvPr id="220" name="Google Shape;220;p25" title="692d71fc9e9a1e5d1ee80c33_eSmart_AMF_logo 2.png"/>
          <p:cNvPicPr preferRelativeResize="0"/>
          <p:nvPr/>
        </p:nvPicPr>
        <p:blipFill rotWithShape="1">
          <a:blip r:embed="rId9">
            <a:alphaModFix/>
          </a:blip>
          <a:srcRect l="30" r="40"/>
          <a:stretch/>
        </p:blipFill>
        <p:spPr>
          <a:xfrm>
            <a:off x="8415425" y="211800"/>
            <a:ext cx="514675" cy="237200"/>
          </a:xfrm>
          <a:prstGeom prst="rect">
            <a:avLst/>
          </a:prstGeom>
          <a:noFill/>
          <a:ln>
            <a:noFill/>
          </a:ln>
        </p:spPr>
      </p:pic>
      <p:grpSp>
        <p:nvGrpSpPr>
          <p:cNvPr id="221" name="Google Shape;221;p25"/>
          <p:cNvGrpSpPr/>
          <p:nvPr/>
        </p:nvGrpSpPr>
        <p:grpSpPr>
          <a:xfrm>
            <a:off x="5079275" y="2948825"/>
            <a:ext cx="321900" cy="400425"/>
            <a:chOff x="7820275" y="2948825"/>
            <a:chExt cx="321900" cy="400425"/>
          </a:xfrm>
        </p:grpSpPr>
        <p:sp>
          <p:nvSpPr>
            <p:cNvPr id="222" name="Google Shape;222;p25"/>
            <p:cNvSpPr/>
            <p:nvPr/>
          </p:nvSpPr>
          <p:spPr>
            <a:xfrm>
              <a:off x="7873675" y="3111950"/>
              <a:ext cx="215100" cy="237300"/>
            </a:xfrm>
            <a:prstGeom prst="downArrow">
              <a:avLst>
                <a:gd name="adj1" fmla="val 50000"/>
                <a:gd name="adj2" fmla="val 50000"/>
              </a:avLst>
            </a:prstGeom>
            <a:solidFill>
              <a:schemeClr val="lt1"/>
            </a:solidFill>
            <a:ln w="9525" cap="flat" cmpd="sng">
              <a:solidFill>
                <a:srgbClr val="862B9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3" name="Google Shape;223;p25"/>
            <p:cNvSpPr/>
            <p:nvPr/>
          </p:nvSpPr>
          <p:spPr>
            <a:xfrm>
              <a:off x="7820275" y="2948825"/>
              <a:ext cx="321900" cy="321900"/>
            </a:xfrm>
            <a:prstGeom prst="ellipse">
              <a:avLst/>
            </a:prstGeom>
            <a:solidFill>
              <a:schemeClr val="lt1"/>
            </a:solidFill>
            <a:ln>
              <a:noFill/>
            </a:ln>
            <a:effectLst>
              <a:outerShdw blurRad="57150" dist="19050" dir="5400000" algn="bl" rotWithShape="0">
                <a:srgbClr val="000000">
                  <a:alpha val="50000"/>
                </a:srgbClr>
              </a:outerShdw>
            </a:effectLst>
          </p:spPr>
          <p:txBody>
            <a:bodyPr spcFirstLastPara="1" wrap="square" lIns="0" tIns="0" rIns="0" bIns="0" anchor="ctr" anchorCtr="0">
              <a:noAutofit/>
            </a:bodyPr>
            <a:lstStyle/>
            <a:p>
              <a:pPr marL="0" lvl="0" indent="0" algn="ctr" rtl="0">
                <a:spcBef>
                  <a:spcPts val="0"/>
                </a:spcBef>
                <a:spcAft>
                  <a:spcPts val="0"/>
                </a:spcAft>
                <a:buNone/>
              </a:pPr>
              <a:r>
                <a:rPr lang="en-GB">
                  <a:solidFill>
                    <a:srgbClr val="53198A"/>
                  </a:solidFill>
                  <a:latin typeface="Jua"/>
                  <a:ea typeface="Jua"/>
                  <a:cs typeface="Jua"/>
                  <a:sym typeface="Jua"/>
                </a:rPr>
                <a:t>?</a:t>
              </a:r>
              <a:endParaRPr>
                <a:solidFill>
                  <a:srgbClr val="53198A"/>
                </a:solidFill>
                <a:latin typeface="Jua"/>
                <a:ea typeface="Jua"/>
                <a:cs typeface="Jua"/>
                <a:sym typeface="Jua"/>
              </a:endParaRPr>
            </a:p>
          </p:txBody>
        </p:sp>
      </p:grpSp>
      <p:sp>
        <p:nvSpPr>
          <p:cNvPr id="224" name="Google Shape;224;p25"/>
          <p:cNvSpPr txBox="1"/>
          <p:nvPr/>
        </p:nvSpPr>
        <p:spPr>
          <a:xfrm>
            <a:off x="526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1">
                <a:solidFill>
                  <a:srgbClr val="FFFFFF"/>
                </a:solidFill>
                <a:latin typeface="Nunito"/>
                <a:ea typeface="Nunito"/>
                <a:cs typeface="Nunito"/>
                <a:sym typeface="Nunito"/>
              </a:rPr>
              <a:t>✅ Face &amp; Voice</a:t>
            </a:r>
            <a:endParaRPr>
              <a:solidFill>
                <a:srgbClr val="FFFFFF"/>
              </a:solidFill>
              <a:latin typeface="Nunito Medium"/>
              <a:ea typeface="Nunito Medium"/>
              <a:cs typeface="Nunito Medium"/>
              <a:sym typeface="Nunito Medium"/>
            </a:endParaRPr>
          </a:p>
        </p:txBody>
      </p:sp>
      <p:sp>
        <p:nvSpPr>
          <p:cNvPr id="225" name="Google Shape;225;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26" title="Group 321.png"/>
          <p:cNvPicPr preferRelativeResize="0"/>
          <p:nvPr/>
        </p:nvPicPr>
        <p:blipFill>
          <a:blip r:embed="rId3">
            <a:alphaModFix/>
          </a:blip>
          <a:stretch>
            <a:fillRect/>
          </a:stretch>
        </p:blipFill>
        <p:spPr>
          <a:xfrm>
            <a:off x="602208" y="1125527"/>
            <a:ext cx="1053074" cy="1266412"/>
          </a:xfrm>
          <a:prstGeom prst="rect">
            <a:avLst/>
          </a:prstGeom>
          <a:noFill/>
          <a:ln>
            <a:noFill/>
          </a:ln>
        </p:spPr>
      </p:pic>
      <p:pic>
        <p:nvPicPr>
          <p:cNvPr id="231" name="Google Shape;231;p26" title="Group 322.png"/>
          <p:cNvPicPr preferRelativeResize="0"/>
          <p:nvPr/>
        </p:nvPicPr>
        <p:blipFill>
          <a:blip r:embed="rId4">
            <a:alphaModFix/>
          </a:blip>
          <a:stretch>
            <a:fillRect/>
          </a:stretch>
        </p:blipFill>
        <p:spPr>
          <a:xfrm>
            <a:off x="1940477" y="1130066"/>
            <a:ext cx="1075770" cy="1261873"/>
          </a:xfrm>
          <a:prstGeom prst="rect">
            <a:avLst/>
          </a:prstGeom>
          <a:noFill/>
          <a:ln>
            <a:noFill/>
          </a:ln>
        </p:spPr>
      </p:pic>
      <p:pic>
        <p:nvPicPr>
          <p:cNvPr id="232" name="Google Shape;232;p26" title="Group 323.png"/>
          <p:cNvPicPr preferRelativeResize="0"/>
          <p:nvPr/>
        </p:nvPicPr>
        <p:blipFill>
          <a:blip r:embed="rId5">
            <a:alphaModFix/>
          </a:blip>
          <a:stretch>
            <a:fillRect/>
          </a:stretch>
        </p:blipFill>
        <p:spPr>
          <a:xfrm>
            <a:off x="3301441" y="989351"/>
            <a:ext cx="1098465" cy="1402586"/>
          </a:xfrm>
          <a:prstGeom prst="rect">
            <a:avLst/>
          </a:prstGeom>
          <a:noFill/>
          <a:ln>
            <a:noFill/>
          </a:ln>
        </p:spPr>
      </p:pic>
      <p:pic>
        <p:nvPicPr>
          <p:cNvPr id="233" name="Google Shape;233;p26" title="Group 324.png"/>
          <p:cNvPicPr preferRelativeResize="0"/>
          <p:nvPr/>
        </p:nvPicPr>
        <p:blipFill>
          <a:blip r:embed="rId6">
            <a:alphaModFix/>
          </a:blip>
          <a:stretch>
            <a:fillRect/>
          </a:stretch>
        </p:blipFill>
        <p:spPr>
          <a:xfrm>
            <a:off x="4685101" y="1089213"/>
            <a:ext cx="1080309" cy="1302725"/>
          </a:xfrm>
          <a:prstGeom prst="rect">
            <a:avLst/>
          </a:prstGeom>
          <a:noFill/>
          <a:ln>
            <a:noFill/>
          </a:ln>
        </p:spPr>
      </p:pic>
      <p:pic>
        <p:nvPicPr>
          <p:cNvPr id="234" name="Google Shape;234;p26" title="Group 325.png"/>
          <p:cNvPicPr preferRelativeResize="0"/>
          <p:nvPr/>
        </p:nvPicPr>
        <p:blipFill>
          <a:blip r:embed="rId7">
            <a:alphaModFix/>
          </a:blip>
          <a:stretch>
            <a:fillRect/>
          </a:stretch>
        </p:blipFill>
        <p:spPr>
          <a:xfrm>
            <a:off x="6050605" y="1012047"/>
            <a:ext cx="1084848" cy="1379890"/>
          </a:xfrm>
          <a:prstGeom prst="rect">
            <a:avLst/>
          </a:prstGeom>
          <a:noFill/>
          <a:ln>
            <a:noFill/>
          </a:ln>
        </p:spPr>
      </p:pic>
      <p:pic>
        <p:nvPicPr>
          <p:cNvPr id="235" name="Google Shape;235;p26" title="Group 326.png"/>
          <p:cNvPicPr preferRelativeResize="0"/>
          <p:nvPr/>
        </p:nvPicPr>
        <p:blipFill>
          <a:blip r:embed="rId8">
            <a:alphaModFix/>
          </a:blip>
          <a:stretch>
            <a:fillRect/>
          </a:stretch>
        </p:blipFill>
        <p:spPr>
          <a:xfrm>
            <a:off x="7420647" y="1102831"/>
            <a:ext cx="1121161" cy="1289108"/>
          </a:xfrm>
          <a:prstGeom prst="rect">
            <a:avLst/>
          </a:prstGeom>
          <a:noFill/>
          <a:ln>
            <a:noFill/>
          </a:ln>
        </p:spPr>
      </p:pic>
      <p:sp>
        <p:nvSpPr>
          <p:cNvPr id="236" name="Google Shape;236;p26"/>
          <p:cNvSpPr/>
          <p:nvPr/>
        </p:nvSpPr>
        <p:spPr>
          <a:xfrm>
            <a:off x="60224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Keeps track of who you're connected to.</a:t>
            </a:r>
            <a:endParaRPr sz="900">
              <a:solidFill>
                <a:srgbClr val="862B90"/>
              </a:solidFill>
              <a:latin typeface="Jua"/>
              <a:ea typeface="Jua"/>
              <a:cs typeface="Jua"/>
              <a:sym typeface="Jua"/>
            </a:endParaRPr>
          </a:p>
        </p:txBody>
      </p:sp>
      <p:sp>
        <p:nvSpPr>
          <p:cNvPr id="237" name="Google Shape;237;p26"/>
          <p:cNvSpPr/>
          <p:nvPr/>
        </p:nvSpPr>
        <p:spPr>
          <a:xfrm>
            <a:off x="1972742"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Lets strangers see what you post.</a:t>
            </a:r>
            <a:endParaRPr sz="900">
              <a:solidFill>
                <a:srgbClr val="862B90"/>
              </a:solidFill>
              <a:latin typeface="Jua"/>
              <a:ea typeface="Jua"/>
              <a:cs typeface="Jua"/>
              <a:sym typeface="Jua"/>
            </a:endParaRPr>
          </a:p>
        </p:txBody>
      </p:sp>
      <p:sp>
        <p:nvSpPr>
          <p:cNvPr id="238" name="Google Shape;238;p26"/>
          <p:cNvSpPr/>
          <p:nvPr/>
        </p:nvSpPr>
        <p:spPr>
          <a:xfrm>
            <a:off x="334323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Shares where you are, or have been.</a:t>
            </a:r>
            <a:endParaRPr sz="900">
              <a:solidFill>
                <a:srgbClr val="862B90"/>
              </a:solidFill>
              <a:latin typeface="Jua"/>
              <a:ea typeface="Jua"/>
              <a:cs typeface="Jua"/>
              <a:sym typeface="Jua"/>
            </a:endParaRPr>
          </a:p>
        </p:txBody>
      </p:sp>
      <p:sp>
        <p:nvSpPr>
          <p:cNvPr id="239" name="Google Shape;239;p26"/>
          <p:cNvSpPr/>
          <p:nvPr/>
        </p:nvSpPr>
        <p:spPr>
          <a:xfrm>
            <a:off x="471373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Sends your info to other companies.</a:t>
            </a:r>
            <a:endParaRPr sz="900">
              <a:solidFill>
                <a:srgbClr val="862B90"/>
              </a:solidFill>
              <a:latin typeface="Jua"/>
              <a:ea typeface="Jua"/>
              <a:cs typeface="Jua"/>
              <a:sym typeface="Jua"/>
            </a:endParaRPr>
          </a:p>
        </p:txBody>
      </p:sp>
      <p:sp>
        <p:nvSpPr>
          <p:cNvPr id="240" name="Google Shape;240;p26"/>
          <p:cNvSpPr/>
          <p:nvPr/>
        </p:nvSpPr>
        <p:spPr>
          <a:xfrm>
            <a:off x="6084231"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Tracks what you watch and like.</a:t>
            </a:r>
            <a:endParaRPr sz="900">
              <a:solidFill>
                <a:srgbClr val="862B90"/>
              </a:solidFill>
              <a:latin typeface="Jua"/>
              <a:ea typeface="Jua"/>
              <a:cs typeface="Jua"/>
              <a:sym typeface="Jua"/>
            </a:endParaRPr>
          </a:p>
        </p:txBody>
      </p:sp>
      <p:sp>
        <p:nvSpPr>
          <p:cNvPr id="241" name="Google Shape;241;p26"/>
          <p:cNvSpPr/>
          <p:nvPr/>
        </p:nvSpPr>
        <p:spPr>
          <a:xfrm>
            <a:off x="745472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Stores your face or voice data.</a:t>
            </a:r>
            <a:endParaRPr sz="900">
              <a:solidFill>
                <a:srgbClr val="862B90"/>
              </a:solidFill>
              <a:latin typeface="Jua"/>
              <a:ea typeface="Jua"/>
              <a:cs typeface="Jua"/>
              <a:sym typeface="Jua"/>
            </a:endParaRPr>
          </a:p>
        </p:txBody>
      </p:sp>
      <p:cxnSp>
        <p:nvCxnSpPr>
          <p:cNvPr id="242" name="Google Shape;242;p26"/>
          <p:cNvCxnSpPr>
            <a:stCxn id="230" idx="2"/>
            <a:endCxn id="241" idx="0"/>
          </p:cNvCxnSpPr>
          <p:nvPr/>
        </p:nvCxnSpPr>
        <p:spPr>
          <a:xfrm rot="-5400000" flipH="1">
            <a:off x="3995545" y="-474861"/>
            <a:ext cx="1119000" cy="6852600"/>
          </a:xfrm>
          <a:prstGeom prst="curvedConnector3">
            <a:avLst>
              <a:gd name="adj1" fmla="val 49996"/>
            </a:avLst>
          </a:prstGeom>
          <a:noFill/>
          <a:ln w="38100" cap="flat" cmpd="sng">
            <a:solidFill>
              <a:srgbClr val="F1C232"/>
            </a:solidFill>
            <a:prstDash val="solid"/>
            <a:round/>
            <a:headEnd type="none" w="med" len="med"/>
            <a:tailEnd type="none" w="med" len="med"/>
          </a:ln>
        </p:spPr>
      </p:cxnSp>
      <p:cxnSp>
        <p:nvCxnSpPr>
          <p:cNvPr id="243" name="Google Shape;243;p26"/>
          <p:cNvCxnSpPr>
            <a:stCxn id="231" idx="2"/>
            <a:endCxn id="239" idx="0"/>
          </p:cNvCxnSpPr>
          <p:nvPr/>
        </p:nvCxnSpPr>
        <p:spPr>
          <a:xfrm rot="-5400000" flipH="1">
            <a:off x="3299762" y="1570539"/>
            <a:ext cx="1119000" cy="2761800"/>
          </a:xfrm>
          <a:prstGeom prst="curvedConnector3">
            <a:avLst>
              <a:gd name="adj1" fmla="val 49996"/>
            </a:avLst>
          </a:prstGeom>
          <a:noFill/>
          <a:ln w="38100" cap="flat" cmpd="sng">
            <a:solidFill>
              <a:srgbClr val="CC0000"/>
            </a:solidFill>
            <a:prstDash val="solid"/>
            <a:round/>
            <a:headEnd type="none" w="med" len="med"/>
            <a:tailEnd type="none" w="med" len="med"/>
          </a:ln>
        </p:spPr>
      </p:cxnSp>
      <p:pic>
        <p:nvPicPr>
          <p:cNvPr id="244" name="Google Shape;244;p26" title="692d71fc9e9a1e5d1ee80c33_eSmart_AMF_logo 2.png"/>
          <p:cNvPicPr preferRelativeResize="0"/>
          <p:nvPr/>
        </p:nvPicPr>
        <p:blipFill rotWithShape="1">
          <a:blip r:embed="rId9">
            <a:alphaModFix/>
          </a:blip>
          <a:srcRect l="30" r="40"/>
          <a:stretch/>
        </p:blipFill>
        <p:spPr>
          <a:xfrm>
            <a:off x="8415425" y="211800"/>
            <a:ext cx="514675" cy="237200"/>
          </a:xfrm>
          <a:prstGeom prst="rect">
            <a:avLst/>
          </a:prstGeom>
          <a:noFill/>
          <a:ln>
            <a:noFill/>
          </a:ln>
        </p:spPr>
      </p:pic>
      <p:grpSp>
        <p:nvGrpSpPr>
          <p:cNvPr id="245" name="Google Shape;245;p26"/>
          <p:cNvGrpSpPr/>
          <p:nvPr/>
        </p:nvGrpSpPr>
        <p:grpSpPr>
          <a:xfrm>
            <a:off x="6450875" y="2948825"/>
            <a:ext cx="321900" cy="400425"/>
            <a:chOff x="7820275" y="2948825"/>
            <a:chExt cx="321900" cy="400425"/>
          </a:xfrm>
        </p:grpSpPr>
        <p:sp>
          <p:nvSpPr>
            <p:cNvPr id="246" name="Google Shape;246;p26"/>
            <p:cNvSpPr/>
            <p:nvPr/>
          </p:nvSpPr>
          <p:spPr>
            <a:xfrm>
              <a:off x="7873675" y="3111950"/>
              <a:ext cx="215100" cy="237300"/>
            </a:xfrm>
            <a:prstGeom prst="downArrow">
              <a:avLst>
                <a:gd name="adj1" fmla="val 50000"/>
                <a:gd name="adj2" fmla="val 50000"/>
              </a:avLst>
            </a:prstGeom>
            <a:solidFill>
              <a:schemeClr val="lt1"/>
            </a:solidFill>
            <a:ln w="9525" cap="flat" cmpd="sng">
              <a:solidFill>
                <a:srgbClr val="862B9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47" name="Google Shape;247;p26"/>
            <p:cNvSpPr/>
            <p:nvPr/>
          </p:nvSpPr>
          <p:spPr>
            <a:xfrm>
              <a:off x="7820275" y="2948825"/>
              <a:ext cx="321900" cy="321900"/>
            </a:xfrm>
            <a:prstGeom prst="ellipse">
              <a:avLst/>
            </a:prstGeom>
            <a:solidFill>
              <a:schemeClr val="lt1"/>
            </a:solidFill>
            <a:ln>
              <a:noFill/>
            </a:ln>
            <a:effectLst>
              <a:outerShdw blurRad="57150" dist="19050" dir="5400000" algn="bl" rotWithShape="0">
                <a:srgbClr val="000000">
                  <a:alpha val="50000"/>
                </a:srgbClr>
              </a:outerShdw>
            </a:effectLst>
          </p:spPr>
          <p:txBody>
            <a:bodyPr spcFirstLastPara="1" wrap="square" lIns="0" tIns="0" rIns="0" bIns="0" anchor="ctr" anchorCtr="0">
              <a:noAutofit/>
            </a:bodyPr>
            <a:lstStyle/>
            <a:p>
              <a:pPr marL="0" lvl="0" indent="0" algn="ctr" rtl="0">
                <a:spcBef>
                  <a:spcPts val="0"/>
                </a:spcBef>
                <a:spcAft>
                  <a:spcPts val="0"/>
                </a:spcAft>
                <a:buNone/>
              </a:pPr>
              <a:r>
                <a:rPr lang="en-GB">
                  <a:solidFill>
                    <a:srgbClr val="53198A"/>
                  </a:solidFill>
                  <a:latin typeface="Jua"/>
                  <a:ea typeface="Jua"/>
                  <a:cs typeface="Jua"/>
                  <a:sym typeface="Jua"/>
                </a:rPr>
                <a:t>?</a:t>
              </a:r>
              <a:endParaRPr>
                <a:solidFill>
                  <a:srgbClr val="53198A"/>
                </a:solidFill>
                <a:latin typeface="Jua"/>
                <a:ea typeface="Jua"/>
                <a:cs typeface="Jua"/>
                <a:sym typeface="Jua"/>
              </a:endParaRPr>
            </a:p>
          </p:txBody>
        </p:sp>
      </p:grpSp>
      <p:sp>
        <p:nvSpPr>
          <p:cNvPr id="248" name="Google Shape;248;p26"/>
          <p:cNvSpPr txBox="1"/>
          <p:nvPr/>
        </p:nvSpPr>
        <p:spPr>
          <a:xfrm>
            <a:off x="526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1">
                <a:solidFill>
                  <a:srgbClr val="FFFFFF"/>
                </a:solidFill>
                <a:latin typeface="Nunito"/>
                <a:ea typeface="Nunito"/>
                <a:cs typeface="Nunito"/>
                <a:sym typeface="Nunito"/>
              </a:rPr>
              <a:t>✅ Ads &amp; Partners</a:t>
            </a:r>
            <a:endParaRPr sz="2000" b="1">
              <a:solidFill>
                <a:srgbClr val="FFFFFF"/>
              </a:solidFill>
              <a:latin typeface="Nunito"/>
              <a:ea typeface="Nunito"/>
              <a:cs typeface="Nunito"/>
              <a:sym typeface="Nunito"/>
            </a:endParaRPr>
          </a:p>
        </p:txBody>
      </p:sp>
      <p:sp>
        <p:nvSpPr>
          <p:cNvPr id="249" name="Google Shape;24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27" title="Group 321.png"/>
          <p:cNvPicPr preferRelativeResize="0"/>
          <p:nvPr/>
        </p:nvPicPr>
        <p:blipFill>
          <a:blip r:embed="rId3">
            <a:alphaModFix/>
          </a:blip>
          <a:stretch>
            <a:fillRect/>
          </a:stretch>
        </p:blipFill>
        <p:spPr>
          <a:xfrm>
            <a:off x="602208" y="1125527"/>
            <a:ext cx="1053074" cy="1266412"/>
          </a:xfrm>
          <a:prstGeom prst="rect">
            <a:avLst/>
          </a:prstGeom>
          <a:noFill/>
          <a:ln>
            <a:noFill/>
          </a:ln>
        </p:spPr>
      </p:pic>
      <p:pic>
        <p:nvPicPr>
          <p:cNvPr id="255" name="Google Shape;255;p27" title="Group 322.png"/>
          <p:cNvPicPr preferRelativeResize="0"/>
          <p:nvPr/>
        </p:nvPicPr>
        <p:blipFill>
          <a:blip r:embed="rId4">
            <a:alphaModFix/>
          </a:blip>
          <a:stretch>
            <a:fillRect/>
          </a:stretch>
        </p:blipFill>
        <p:spPr>
          <a:xfrm>
            <a:off x="1940477" y="1130066"/>
            <a:ext cx="1075770" cy="1261873"/>
          </a:xfrm>
          <a:prstGeom prst="rect">
            <a:avLst/>
          </a:prstGeom>
          <a:noFill/>
          <a:ln>
            <a:noFill/>
          </a:ln>
        </p:spPr>
      </p:pic>
      <p:pic>
        <p:nvPicPr>
          <p:cNvPr id="256" name="Google Shape;256;p27" title="Group 323.png"/>
          <p:cNvPicPr preferRelativeResize="0"/>
          <p:nvPr/>
        </p:nvPicPr>
        <p:blipFill>
          <a:blip r:embed="rId5">
            <a:alphaModFix/>
          </a:blip>
          <a:stretch>
            <a:fillRect/>
          </a:stretch>
        </p:blipFill>
        <p:spPr>
          <a:xfrm>
            <a:off x="3301441" y="989351"/>
            <a:ext cx="1098465" cy="1402586"/>
          </a:xfrm>
          <a:prstGeom prst="rect">
            <a:avLst/>
          </a:prstGeom>
          <a:noFill/>
          <a:ln>
            <a:noFill/>
          </a:ln>
        </p:spPr>
      </p:pic>
      <p:pic>
        <p:nvPicPr>
          <p:cNvPr id="257" name="Google Shape;257;p27" title="Group 324.png"/>
          <p:cNvPicPr preferRelativeResize="0"/>
          <p:nvPr/>
        </p:nvPicPr>
        <p:blipFill>
          <a:blip r:embed="rId6">
            <a:alphaModFix/>
          </a:blip>
          <a:stretch>
            <a:fillRect/>
          </a:stretch>
        </p:blipFill>
        <p:spPr>
          <a:xfrm>
            <a:off x="4685101" y="1089213"/>
            <a:ext cx="1080309" cy="1302725"/>
          </a:xfrm>
          <a:prstGeom prst="rect">
            <a:avLst/>
          </a:prstGeom>
          <a:noFill/>
          <a:ln>
            <a:noFill/>
          </a:ln>
        </p:spPr>
      </p:pic>
      <p:pic>
        <p:nvPicPr>
          <p:cNvPr id="258" name="Google Shape;258;p27" title="Group 325.png"/>
          <p:cNvPicPr preferRelativeResize="0"/>
          <p:nvPr/>
        </p:nvPicPr>
        <p:blipFill>
          <a:blip r:embed="rId7">
            <a:alphaModFix/>
          </a:blip>
          <a:stretch>
            <a:fillRect/>
          </a:stretch>
        </p:blipFill>
        <p:spPr>
          <a:xfrm>
            <a:off x="6050605" y="1012047"/>
            <a:ext cx="1084848" cy="1379890"/>
          </a:xfrm>
          <a:prstGeom prst="rect">
            <a:avLst/>
          </a:prstGeom>
          <a:noFill/>
          <a:ln>
            <a:noFill/>
          </a:ln>
        </p:spPr>
      </p:pic>
      <p:pic>
        <p:nvPicPr>
          <p:cNvPr id="259" name="Google Shape;259;p27" title="Group 326.png"/>
          <p:cNvPicPr preferRelativeResize="0"/>
          <p:nvPr/>
        </p:nvPicPr>
        <p:blipFill>
          <a:blip r:embed="rId8">
            <a:alphaModFix/>
          </a:blip>
          <a:stretch>
            <a:fillRect/>
          </a:stretch>
        </p:blipFill>
        <p:spPr>
          <a:xfrm>
            <a:off x="7420647" y="1102831"/>
            <a:ext cx="1121161" cy="1289108"/>
          </a:xfrm>
          <a:prstGeom prst="rect">
            <a:avLst/>
          </a:prstGeom>
          <a:noFill/>
          <a:ln>
            <a:noFill/>
          </a:ln>
        </p:spPr>
      </p:pic>
      <p:sp>
        <p:nvSpPr>
          <p:cNvPr id="260" name="Google Shape;260;p27"/>
          <p:cNvSpPr/>
          <p:nvPr/>
        </p:nvSpPr>
        <p:spPr>
          <a:xfrm>
            <a:off x="60224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Keeps track of who you're connected to.</a:t>
            </a:r>
            <a:endParaRPr sz="900">
              <a:solidFill>
                <a:srgbClr val="862B90"/>
              </a:solidFill>
              <a:latin typeface="Jua"/>
              <a:ea typeface="Jua"/>
              <a:cs typeface="Jua"/>
              <a:sym typeface="Jua"/>
            </a:endParaRPr>
          </a:p>
        </p:txBody>
      </p:sp>
      <p:sp>
        <p:nvSpPr>
          <p:cNvPr id="261" name="Google Shape;261;p27"/>
          <p:cNvSpPr/>
          <p:nvPr/>
        </p:nvSpPr>
        <p:spPr>
          <a:xfrm>
            <a:off x="1972742"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Lets strangers see what you post.</a:t>
            </a:r>
            <a:endParaRPr sz="900">
              <a:solidFill>
                <a:srgbClr val="862B90"/>
              </a:solidFill>
              <a:latin typeface="Jua"/>
              <a:ea typeface="Jua"/>
              <a:cs typeface="Jua"/>
              <a:sym typeface="Jua"/>
            </a:endParaRPr>
          </a:p>
        </p:txBody>
      </p:sp>
      <p:sp>
        <p:nvSpPr>
          <p:cNvPr id="262" name="Google Shape;262;p27"/>
          <p:cNvSpPr/>
          <p:nvPr/>
        </p:nvSpPr>
        <p:spPr>
          <a:xfrm>
            <a:off x="334323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Shares where you are, or have been.</a:t>
            </a:r>
            <a:endParaRPr sz="900">
              <a:solidFill>
                <a:srgbClr val="862B90"/>
              </a:solidFill>
              <a:latin typeface="Jua"/>
              <a:ea typeface="Jua"/>
              <a:cs typeface="Jua"/>
              <a:sym typeface="Jua"/>
            </a:endParaRPr>
          </a:p>
        </p:txBody>
      </p:sp>
      <p:sp>
        <p:nvSpPr>
          <p:cNvPr id="263" name="Google Shape;263;p27"/>
          <p:cNvSpPr/>
          <p:nvPr/>
        </p:nvSpPr>
        <p:spPr>
          <a:xfrm>
            <a:off x="471373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Sends your info to other companies.</a:t>
            </a:r>
            <a:endParaRPr sz="900">
              <a:solidFill>
                <a:srgbClr val="862B90"/>
              </a:solidFill>
              <a:latin typeface="Jua"/>
              <a:ea typeface="Jua"/>
              <a:cs typeface="Jua"/>
              <a:sym typeface="Jua"/>
            </a:endParaRPr>
          </a:p>
        </p:txBody>
      </p:sp>
      <p:sp>
        <p:nvSpPr>
          <p:cNvPr id="264" name="Google Shape;264;p27"/>
          <p:cNvSpPr/>
          <p:nvPr/>
        </p:nvSpPr>
        <p:spPr>
          <a:xfrm>
            <a:off x="6084231"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Tracks what you watch and like.</a:t>
            </a:r>
            <a:endParaRPr sz="900">
              <a:solidFill>
                <a:srgbClr val="862B90"/>
              </a:solidFill>
              <a:latin typeface="Jua"/>
              <a:ea typeface="Jua"/>
              <a:cs typeface="Jua"/>
              <a:sym typeface="Jua"/>
            </a:endParaRPr>
          </a:p>
        </p:txBody>
      </p:sp>
      <p:sp>
        <p:nvSpPr>
          <p:cNvPr id="265" name="Google Shape;265;p27"/>
          <p:cNvSpPr/>
          <p:nvPr/>
        </p:nvSpPr>
        <p:spPr>
          <a:xfrm>
            <a:off x="745472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Stores your face or voice data.</a:t>
            </a:r>
            <a:endParaRPr sz="900">
              <a:solidFill>
                <a:srgbClr val="862B90"/>
              </a:solidFill>
              <a:latin typeface="Jua"/>
              <a:ea typeface="Jua"/>
              <a:cs typeface="Jua"/>
              <a:sym typeface="Jua"/>
            </a:endParaRPr>
          </a:p>
        </p:txBody>
      </p:sp>
      <p:cxnSp>
        <p:nvCxnSpPr>
          <p:cNvPr id="266" name="Google Shape;266;p27"/>
          <p:cNvCxnSpPr>
            <a:stCxn id="254" idx="2"/>
            <a:endCxn id="265" idx="0"/>
          </p:cNvCxnSpPr>
          <p:nvPr/>
        </p:nvCxnSpPr>
        <p:spPr>
          <a:xfrm rot="-5400000" flipH="1">
            <a:off x="3995545" y="-474861"/>
            <a:ext cx="1119000" cy="6852600"/>
          </a:xfrm>
          <a:prstGeom prst="curvedConnector3">
            <a:avLst>
              <a:gd name="adj1" fmla="val 50001"/>
            </a:avLst>
          </a:prstGeom>
          <a:noFill/>
          <a:ln w="38100" cap="flat" cmpd="sng">
            <a:solidFill>
              <a:srgbClr val="F1C232"/>
            </a:solidFill>
            <a:prstDash val="solid"/>
            <a:round/>
            <a:headEnd type="none" w="med" len="med"/>
            <a:tailEnd type="none" w="med" len="med"/>
          </a:ln>
        </p:spPr>
      </p:cxnSp>
      <p:cxnSp>
        <p:nvCxnSpPr>
          <p:cNvPr id="267" name="Google Shape;267;p27"/>
          <p:cNvCxnSpPr>
            <a:stCxn id="255" idx="2"/>
            <a:endCxn id="263" idx="0"/>
          </p:cNvCxnSpPr>
          <p:nvPr/>
        </p:nvCxnSpPr>
        <p:spPr>
          <a:xfrm rot="-5400000" flipH="1">
            <a:off x="3299762" y="1570539"/>
            <a:ext cx="1119000" cy="2761800"/>
          </a:xfrm>
          <a:prstGeom prst="curvedConnector3">
            <a:avLst>
              <a:gd name="adj1" fmla="val 50001"/>
            </a:avLst>
          </a:prstGeom>
          <a:noFill/>
          <a:ln w="38100" cap="flat" cmpd="sng">
            <a:solidFill>
              <a:srgbClr val="CC0000"/>
            </a:solidFill>
            <a:prstDash val="solid"/>
            <a:round/>
            <a:headEnd type="none" w="med" len="med"/>
            <a:tailEnd type="none" w="med" len="med"/>
          </a:ln>
        </p:spPr>
      </p:cxnSp>
      <p:cxnSp>
        <p:nvCxnSpPr>
          <p:cNvPr id="268" name="Google Shape;268;p27"/>
          <p:cNvCxnSpPr>
            <a:stCxn id="256" idx="2"/>
            <a:endCxn id="264" idx="0"/>
          </p:cNvCxnSpPr>
          <p:nvPr/>
        </p:nvCxnSpPr>
        <p:spPr>
          <a:xfrm rot="-5400000" flipH="1">
            <a:off x="4671174" y="1571436"/>
            <a:ext cx="1119000" cy="2760000"/>
          </a:xfrm>
          <a:prstGeom prst="curvedConnector3">
            <a:avLst>
              <a:gd name="adj1" fmla="val 49996"/>
            </a:avLst>
          </a:prstGeom>
          <a:noFill/>
          <a:ln w="38100" cap="flat" cmpd="sng">
            <a:solidFill>
              <a:srgbClr val="6AA84F"/>
            </a:solidFill>
            <a:prstDash val="solid"/>
            <a:round/>
            <a:headEnd type="none" w="med" len="med"/>
            <a:tailEnd type="none" w="med" len="med"/>
          </a:ln>
        </p:spPr>
      </p:cxnSp>
      <p:pic>
        <p:nvPicPr>
          <p:cNvPr id="269" name="Google Shape;269;p27" title="692d71fc9e9a1e5d1ee80c33_eSmart_AMF_logo 2.png"/>
          <p:cNvPicPr preferRelativeResize="0"/>
          <p:nvPr/>
        </p:nvPicPr>
        <p:blipFill rotWithShape="1">
          <a:blip r:embed="rId9">
            <a:alphaModFix/>
          </a:blip>
          <a:srcRect l="30" r="40"/>
          <a:stretch/>
        </p:blipFill>
        <p:spPr>
          <a:xfrm>
            <a:off x="8415425" y="211800"/>
            <a:ext cx="514675" cy="237200"/>
          </a:xfrm>
          <a:prstGeom prst="rect">
            <a:avLst/>
          </a:prstGeom>
          <a:noFill/>
          <a:ln>
            <a:noFill/>
          </a:ln>
        </p:spPr>
      </p:pic>
      <p:sp>
        <p:nvSpPr>
          <p:cNvPr id="270" name="Google Shape;270;p27"/>
          <p:cNvSpPr txBox="1"/>
          <p:nvPr/>
        </p:nvSpPr>
        <p:spPr>
          <a:xfrm>
            <a:off x="526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1">
                <a:solidFill>
                  <a:srgbClr val="FFFFFF"/>
                </a:solidFill>
                <a:latin typeface="Nunito"/>
                <a:ea typeface="Nunito"/>
                <a:cs typeface="Nunito"/>
                <a:sym typeface="Nunito"/>
              </a:rPr>
              <a:t>✅ Stuff Watcher</a:t>
            </a:r>
            <a:endParaRPr sz="2000" b="1">
              <a:solidFill>
                <a:srgbClr val="FFFFFF"/>
              </a:solidFill>
              <a:latin typeface="Nunito"/>
              <a:ea typeface="Nunito"/>
              <a:cs typeface="Nunito"/>
              <a:sym typeface="Nunito"/>
            </a:endParaRPr>
          </a:p>
        </p:txBody>
      </p:sp>
      <p:grpSp>
        <p:nvGrpSpPr>
          <p:cNvPr id="271" name="Google Shape;271;p27"/>
          <p:cNvGrpSpPr/>
          <p:nvPr/>
        </p:nvGrpSpPr>
        <p:grpSpPr>
          <a:xfrm>
            <a:off x="3708800" y="2948825"/>
            <a:ext cx="321900" cy="400425"/>
            <a:chOff x="7820275" y="2948825"/>
            <a:chExt cx="321900" cy="400425"/>
          </a:xfrm>
        </p:grpSpPr>
        <p:sp>
          <p:nvSpPr>
            <p:cNvPr id="272" name="Google Shape;272;p27"/>
            <p:cNvSpPr/>
            <p:nvPr/>
          </p:nvSpPr>
          <p:spPr>
            <a:xfrm>
              <a:off x="7873675" y="3111950"/>
              <a:ext cx="215100" cy="237300"/>
            </a:xfrm>
            <a:prstGeom prst="downArrow">
              <a:avLst>
                <a:gd name="adj1" fmla="val 50000"/>
                <a:gd name="adj2" fmla="val 50000"/>
              </a:avLst>
            </a:prstGeom>
            <a:solidFill>
              <a:schemeClr val="lt1"/>
            </a:solidFill>
            <a:ln w="9525" cap="flat" cmpd="sng">
              <a:solidFill>
                <a:srgbClr val="862B9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3" name="Google Shape;273;p27"/>
            <p:cNvSpPr/>
            <p:nvPr/>
          </p:nvSpPr>
          <p:spPr>
            <a:xfrm>
              <a:off x="7820275" y="2948825"/>
              <a:ext cx="321900" cy="321900"/>
            </a:xfrm>
            <a:prstGeom prst="ellipse">
              <a:avLst/>
            </a:prstGeom>
            <a:solidFill>
              <a:schemeClr val="lt1"/>
            </a:solidFill>
            <a:ln>
              <a:noFill/>
            </a:ln>
            <a:effectLst>
              <a:outerShdw blurRad="57150" dist="19050" dir="5400000" algn="bl" rotWithShape="0">
                <a:srgbClr val="000000">
                  <a:alpha val="50000"/>
                </a:srgbClr>
              </a:outerShdw>
            </a:effectLst>
          </p:spPr>
          <p:txBody>
            <a:bodyPr spcFirstLastPara="1" wrap="square" lIns="0" tIns="0" rIns="0" bIns="0" anchor="ctr" anchorCtr="0">
              <a:noAutofit/>
            </a:bodyPr>
            <a:lstStyle/>
            <a:p>
              <a:pPr marL="0" lvl="0" indent="0" algn="ctr" rtl="0">
                <a:spcBef>
                  <a:spcPts val="0"/>
                </a:spcBef>
                <a:spcAft>
                  <a:spcPts val="0"/>
                </a:spcAft>
                <a:buNone/>
              </a:pPr>
              <a:r>
                <a:rPr lang="en-GB">
                  <a:solidFill>
                    <a:srgbClr val="53198A"/>
                  </a:solidFill>
                  <a:latin typeface="Jua"/>
                  <a:ea typeface="Jua"/>
                  <a:cs typeface="Jua"/>
                  <a:sym typeface="Jua"/>
                </a:rPr>
                <a:t>?</a:t>
              </a:r>
              <a:endParaRPr>
                <a:solidFill>
                  <a:srgbClr val="53198A"/>
                </a:solidFill>
                <a:latin typeface="Jua"/>
                <a:ea typeface="Jua"/>
                <a:cs typeface="Jua"/>
                <a:sym typeface="Jua"/>
              </a:endParaRPr>
            </a:p>
          </p:txBody>
        </p:sp>
      </p:grpSp>
      <p:sp>
        <p:nvSpPr>
          <p:cNvPr id="274" name="Google Shape;274;p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28" title="692d71fc9e9a1e5d1ee80c33_eSmart_AMF_logo 1.png"/>
          <p:cNvPicPr preferRelativeResize="0"/>
          <p:nvPr/>
        </p:nvPicPr>
        <p:blipFill>
          <a:blip r:embed="rId3">
            <a:alphaModFix/>
          </a:blip>
          <a:stretch>
            <a:fillRect/>
          </a:stretch>
        </p:blipFill>
        <p:spPr>
          <a:xfrm>
            <a:off x="8415425" y="211800"/>
            <a:ext cx="514675" cy="237200"/>
          </a:xfrm>
          <a:prstGeom prst="rect">
            <a:avLst/>
          </a:prstGeom>
          <a:noFill/>
          <a:ln>
            <a:noFill/>
          </a:ln>
        </p:spPr>
      </p:pic>
      <p:pic>
        <p:nvPicPr>
          <p:cNvPr id="280" name="Google Shape;280;p28" title="Group 321.png"/>
          <p:cNvPicPr preferRelativeResize="0"/>
          <p:nvPr/>
        </p:nvPicPr>
        <p:blipFill>
          <a:blip r:embed="rId4">
            <a:alphaModFix/>
          </a:blip>
          <a:stretch>
            <a:fillRect/>
          </a:stretch>
        </p:blipFill>
        <p:spPr>
          <a:xfrm>
            <a:off x="602208" y="1125527"/>
            <a:ext cx="1053074" cy="1266412"/>
          </a:xfrm>
          <a:prstGeom prst="rect">
            <a:avLst/>
          </a:prstGeom>
          <a:noFill/>
          <a:ln>
            <a:noFill/>
          </a:ln>
        </p:spPr>
      </p:pic>
      <p:pic>
        <p:nvPicPr>
          <p:cNvPr id="281" name="Google Shape;281;p28" title="Group 322.png"/>
          <p:cNvPicPr preferRelativeResize="0"/>
          <p:nvPr/>
        </p:nvPicPr>
        <p:blipFill>
          <a:blip r:embed="rId5">
            <a:alphaModFix/>
          </a:blip>
          <a:stretch>
            <a:fillRect/>
          </a:stretch>
        </p:blipFill>
        <p:spPr>
          <a:xfrm>
            <a:off x="1940477" y="1130066"/>
            <a:ext cx="1075770" cy="1261873"/>
          </a:xfrm>
          <a:prstGeom prst="rect">
            <a:avLst/>
          </a:prstGeom>
          <a:noFill/>
          <a:ln>
            <a:noFill/>
          </a:ln>
        </p:spPr>
      </p:pic>
      <p:pic>
        <p:nvPicPr>
          <p:cNvPr id="282" name="Google Shape;282;p28" title="Group 323.png"/>
          <p:cNvPicPr preferRelativeResize="0"/>
          <p:nvPr/>
        </p:nvPicPr>
        <p:blipFill>
          <a:blip r:embed="rId6">
            <a:alphaModFix/>
          </a:blip>
          <a:stretch>
            <a:fillRect/>
          </a:stretch>
        </p:blipFill>
        <p:spPr>
          <a:xfrm>
            <a:off x="3301441" y="989351"/>
            <a:ext cx="1098465" cy="1402586"/>
          </a:xfrm>
          <a:prstGeom prst="rect">
            <a:avLst/>
          </a:prstGeom>
          <a:noFill/>
          <a:ln>
            <a:noFill/>
          </a:ln>
        </p:spPr>
      </p:pic>
      <p:pic>
        <p:nvPicPr>
          <p:cNvPr id="283" name="Google Shape;283;p28" title="Group 324.png"/>
          <p:cNvPicPr preferRelativeResize="0"/>
          <p:nvPr/>
        </p:nvPicPr>
        <p:blipFill>
          <a:blip r:embed="rId7">
            <a:alphaModFix/>
          </a:blip>
          <a:stretch>
            <a:fillRect/>
          </a:stretch>
        </p:blipFill>
        <p:spPr>
          <a:xfrm>
            <a:off x="4685101" y="1089213"/>
            <a:ext cx="1080309" cy="1302725"/>
          </a:xfrm>
          <a:prstGeom prst="rect">
            <a:avLst/>
          </a:prstGeom>
          <a:noFill/>
          <a:ln>
            <a:noFill/>
          </a:ln>
        </p:spPr>
      </p:pic>
      <p:pic>
        <p:nvPicPr>
          <p:cNvPr id="284" name="Google Shape;284;p28" title="Group 325.png"/>
          <p:cNvPicPr preferRelativeResize="0"/>
          <p:nvPr/>
        </p:nvPicPr>
        <p:blipFill>
          <a:blip r:embed="rId8">
            <a:alphaModFix/>
          </a:blip>
          <a:stretch>
            <a:fillRect/>
          </a:stretch>
        </p:blipFill>
        <p:spPr>
          <a:xfrm>
            <a:off x="6050605" y="1012047"/>
            <a:ext cx="1084848" cy="1379890"/>
          </a:xfrm>
          <a:prstGeom prst="rect">
            <a:avLst/>
          </a:prstGeom>
          <a:noFill/>
          <a:ln>
            <a:noFill/>
          </a:ln>
        </p:spPr>
      </p:pic>
      <p:pic>
        <p:nvPicPr>
          <p:cNvPr id="285" name="Google Shape;285;p28" title="Group 326.png"/>
          <p:cNvPicPr preferRelativeResize="0"/>
          <p:nvPr/>
        </p:nvPicPr>
        <p:blipFill>
          <a:blip r:embed="rId9">
            <a:alphaModFix/>
          </a:blip>
          <a:stretch>
            <a:fillRect/>
          </a:stretch>
        </p:blipFill>
        <p:spPr>
          <a:xfrm>
            <a:off x="7420647" y="1102831"/>
            <a:ext cx="1121161" cy="1289108"/>
          </a:xfrm>
          <a:prstGeom prst="rect">
            <a:avLst/>
          </a:prstGeom>
          <a:noFill/>
          <a:ln>
            <a:noFill/>
          </a:ln>
        </p:spPr>
      </p:pic>
      <p:sp>
        <p:nvSpPr>
          <p:cNvPr id="286" name="Google Shape;286;p28"/>
          <p:cNvSpPr/>
          <p:nvPr/>
        </p:nvSpPr>
        <p:spPr>
          <a:xfrm>
            <a:off x="60224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Keeps track of who you're connected to.</a:t>
            </a:r>
            <a:endParaRPr sz="900">
              <a:solidFill>
                <a:srgbClr val="862B90"/>
              </a:solidFill>
              <a:latin typeface="Jua"/>
              <a:ea typeface="Jua"/>
              <a:cs typeface="Jua"/>
              <a:sym typeface="Jua"/>
            </a:endParaRPr>
          </a:p>
        </p:txBody>
      </p:sp>
      <p:sp>
        <p:nvSpPr>
          <p:cNvPr id="287" name="Google Shape;287;p28"/>
          <p:cNvSpPr/>
          <p:nvPr/>
        </p:nvSpPr>
        <p:spPr>
          <a:xfrm>
            <a:off x="1972742"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Lets strangers see what you post.</a:t>
            </a:r>
            <a:endParaRPr sz="900">
              <a:solidFill>
                <a:srgbClr val="862B90"/>
              </a:solidFill>
              <a:latin typeface="Jua"/>
              <a:ea typeface="Jua"/>
              <a:cs typeface="Jua"/>
              <a:sym typeface="Jua"/>
            </a:endParaRPr>
          </a:p>
        </p:txBody>
      </p:sp>
      <p:sp>
        <p:nvSpPr>
          <p:cNvPr id="288" name="Google Shape;288;p28"/>
          <p:cNvSpPr/>
          <p:nvPr/>
        </p:nvSpPr>
        <p:spPr>
          <a:xfrm>
            <a:off x="334323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Shares where you are, or have been.</a:t>
            </a:r>
            <a:endParaRPr sz="900">
              <a:solidFill>
                <a:srgbClr val="862B90"/>
              </a:solidFill>
              <a:latin typeface="Jua"/>
              <a:ea typeface="Jua"/>
              <a:cs typeface="Jua"/>
              <a:sym typeface="Jua"/>
            </a:endParaRPr>
          </a:p>
        </p:txBody>
      </p:sp>
      <p:sp>
        <p:nvSpPr>
          <p:cNvPr id="289" name="Google Shape;289;p28"/>
          <p:cNvSpPr/>
          <p:nvPr/>
        </p:nvSpPr>
        <p:spPr>
          <a:xfrm>
            <a:off x="471373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Sends your info to other companies.</a:t>
            </a:r>
            <a:endParaRPr sz="900">
              <a:solidFill>
                <a:srgbClr val="862B90"/>
              </a:solidFill>
              <a:latin typeface="Jua"/>
              <a:ea typeface="Jua"/>
              <a:cs typeface="Jua"/>
              <a:sym typeface="Jua"/>
            </a:endParaRPr>
          </a:p>
        </p:txBody>
      </p:sp>
      <p:sp>
        <p:nvSpPr>
          <p:cNvPr id="290" name="Google Shape;290;p28"/>
          <p:cNvSpPr/>
          <p:nvPr/>
        </p:nvSpPr>
        <p:spPr>
          <a:xfrm>
            <a:off x="6084231"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Tracks what you watch and like.</a:t>
            </a:r>
            <a:endParaRPr sz="900">
              <a:solidFill>
                <a:srgbClr val="862B90"/>
              </a:solidFill>
              <a:latin typeface="Jua"/>
              <a:ea typeface="Jua"/>
              <a:cs typeface="Jua"/>
              <a:sym typeface="Jua"/>
            </a:endParaRPr>
          </a:p>
        </p:txBody>
      </p:sp>
      <p:sp>
        <p:nvSpPr>
          <p:cNvPr id="291" name="Google Shape;291;p28"/>
          <p:cNvSpPr/>
          <p:nvPr/>
        </p:nvSpPr>
        <p:spPr>
          <a:xfrm>
            <a:off x="745472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Stores your face or voice data.</a:t>
            </a:r>
            <a:endParaRPr sz="900">
              <a:solidFill>
                <a:srgbClr val="862B90"/>
              </a:solidFill>
              <a:latin typeface="Jua"/>
              <a:ea typeface="Jua"/>
              <a:cs typeface="Jua"/>
              <a:sym typeface="Jua"/>
            </a:endParaRPr>
          </a:p>
        </p:txBody>
      </p:sp>
      <p:cxnSp>
        <p:nvCxnSpPr>
          <p:cNvPr id="292" name="Google Shape;292;p28"/>
          <p:cNvCxnSpPr>
            <a:stCxn id="280" idx="2"/>
            <a:endCxn id="291" idx="0"/>
          </p:cNvCxnSpPr>
          <p:nvPr/>
        </p:nvCxnSpPr>
        <p:spPr>
          <a:xfrm rot="-5400000" flipH="1">
            <a:off x="3995545" y="-474861"/>
            <a:ext cx="1119000" cy="6852600"/>
          </a:xfrm>
          <a:prstGeom prst="curvedConnector3">
            <a:avLst>
              <a:gd name="adj1" fmla="val 50001"/>
            </a:avLst>
          </a:prstGeom>
          <a:noFill/>
          <a:ln w="38100" cap="flat" cmpd="sng">
            <a:solidFill>
              <a:srgbClr val="F1C232"/>
            </a:solidFill>
            <a:prstDash val="solid"/>
            <a:round/>
            <a:headEnd type="none" w="med" len="med"/>
            <a:tailEnd type="none" w="med" len="med"/>
          </a:ln>
        </p:spPr>
      </p:cxnSp>
      <p:cxnSp>
        <p:nvCxnSpPr>
          <p:cNvPr id="293" name="Google Shape;293;p28"/>
          <p:cNvCxnSpPr>
            <a:stCxn id="281" idx="2"/>
            <a:endCxn id="289" idx="0"/>
          </p:cNvCxnSpPr>
          <p:nvPr/>
        </p:nvCxnSpPr>
        <p:spPr>
          <a:xfrm rot="-5400000" flipH="1">
            <a:off x="3299762" y="1570539"/>
            <a:ext cx="1119000" cy="2761800"/>
          </a:xfrm>
          <a:prstGeom prst="curvedConnector3">
            <a:avLst>
              <a:gd name="adj1" fmla="val 50001"/>
            </a:avLst>
          </a:prstGeom>
          <a:noFill/>
          <a:ln w="38100" cap="flat" cmpd="sng">
            <a:solidFill>
              <a:srgbClr val="CC0000"/>
            </a:solidFill>
            <a:prstDash val="solid"/>
            <a:round/>
            <a:headEnd type="none" w="med" len="med"/>
            <a:tailEnd type="none" w="med" len="med"/>
          </a:ln>
        </p:spPr>
      </p:cxnSp>
      <p:cxnSp>
        <p:nvCxnSpPr>
          <p:cNvPr id="294" name="Google Shape;294;p28"/>
          <p:cNvCxnSpPr>
            <a:stCxn id="282" idx="2"/>
            <a:endCxn id="290" idx="0"/>
          </p:cNvCxnSpPr>
          <p:nvPr/>
        </p:nvCxnSpPr>
        <p:spPr>
          <a:xfrm rot="-5400000" flipH="1">
            <a:off x="4671174" y="1571436"/>
            <a:ext cx="1119000" cy="2760000"/>
          </a:xfrm>
          <a:prstGeom prst="curvedConnector3">
            <a:avLst>
              <a:gd name="adj1" fmla="val 49996"/>
            </a:avLst>
          </a:prstGeom>
          <a:noFill/>
          <a:ln w="38100" cap="flat" cmpd="sng">
            <a:solidFill>
              <a:srgbClr val="6AA84F"/>
            </a:solidFill>
            <a:prstDash val="solid"/>
            <a:round/>
            <a:headEnd type="none" w="med" len="med"/>
            <a:tailEnd type="none" w="med" len="med"/>
          </a:ln>
        </p:spPr>
      </p:cxnSp>
      <p:cxnSp>
        <p:nvCxnSpPr>
          <p:cNvPr id="295" name="Google Shape;295;p28"/>
          <p:cNvCxnSpPr>
            <a:stCxn id="283" idx="2"/>
            <a:endCxn id="288" idx="0"/>
          </p:cNvCxnSpPr>
          <p:nvPr/>
        </p:nvCxnSpPr>
        <p:spPr>
          <a:xfrm rot="5400000">
            <a:off x="3988056" y="2273739"/>
            <a:ext cx="1119000" cy="1355400"/>
          </a:xfrm>
          <a:prstGeom prst="curvedConnector3">
            <a:avLst>
              <a:gd name="adj1" fmla="val 49996"/>
            </a:avLst>
          </a:prstGeom>
          <a:noFill/>
          <a:ln w="38100" cap="flat" cmpd="sng">
            <a:solidFill>
              <a:srgbClr val="862B90"/>
            </a:solidFill>
            <a:prstDash val="solid"/>
            <a:round/>
            <a:headEnd type="none" w="med" len="med"/>
            <a:tailEnd type="none" w="med" len="med"/>
          </a:ln>
        </p:spPr>
      </p:cxnSp>
      <p:pic>
        <p:nvPicPr>
          <p:cNvPr id="296" name="Google Shape;296;p28" title="692d71fc9e9a1e5d1ee80c33_eSmart_AMF_logo 2.png"/>
          <p:cNvPicPr preferRelativeResize="0"/>
          <p:nvPr/>
        </p:nvPicPr>
        <p:blipFill rotWithShape="1">
          <a:blip r:embed="rId10">
            <a:alphaModFix/>
          </a:blip>
          <a:srcRect l="30" r="40"/>
          <a:stretch/>
        </p:blipFill>
        <p:spPr>
          <a:xfrm>
            <a:off x="8415425" y="211800"/>
            <a:ext cx="514675" cy="237200"/>
          </a:xfrm>
          <a:prstGeom prst="rect">
            <a:avLst/>
          </a:prstGeom>
          <a:noFill/>
          <a:ln>
            <a:noFill/>
          </a:ln>
        </p:spPr>
      </p:pic>
      <p:sp>
        <p:nvSpPr>
          <p:cNvPr id="297" name="Google Shape;297;p28"/>
          <p:cNvSpPr txBox="1"/>
          <p:nvPr/>
        </p:nvSpPr>
        <p:spPr>
          <a:xfrm>
            <a:off x="526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1">
                <a:solidFill>
                  <a:srgbClr val="FFFFFF"/>
                </a:solidFill>
                <a:latin typeface="Nunito"/>
                <a:ea typeface="Nunito"/>
                <a:cs typeface="Nunito"/>
                <a:sym typeface="Nunito"/>
              </a:rPr>
              <a:t>✅ Location</a:t>
            </a:r>
            <a:endParaRPr sz="2000" b="1">
              <a:solidFill>
                <a:srgbClr val="FFFFFF"/>
              </a:solidFill>
              <a:latin typeface="Nunito"/>
              <a:ea typeface="Nunito"/>
              <a:cs typeface="Nunito"/>
              <a:sym typeface="Nunito"/>
            </a:endParaRPr>
          </a:p>
        </p:txBody>
      </p:sp>
      <p:grpSp>
        <p:nvGrpSpPr>
          <p:cNvPr id="298" name="Google Shape;298;p28"/>
          <p:cNvGrpSpPr/>
          <p:nvPr/>
        </p:nvGrpSpPr>
        <p:grpSpPr>
          <a:xfrm>
            <a:off x="2338300" y="2948825"/>
            <a:ext cx="321900" cy="400425"/>
            <a:chOff x="7820275" y="2948825"/>
            <a:chExt cx="321900" cy="400425"/>
          </a:xfrm>
        </p:grpSpPr>
        <p:sp>
          <p:nvSpPr>
            <p:cNvPr id="299" name="Google Shape;299;p28"/>
            <p:cNvSpPr/>
            <p:nvPr/>
          </p:nvSpPr>
          <p:spPr>
            <a:xfrm>
              <a:off x="7873675" y="3111950"/>
              <a:ext cx="215100" cy="237300"/>
            </a:xfrm>
            <a:prstGeom prst="downArrow">
              <a:avLst>
                <a:gd name="adj1" fmla="val 50000"/>
                <a:gd name="adj2" fmla="val 50000"/>
              </a:avLst>
            </a:prstGeom>
            <a:solidFill>
              <a:schemeClr val="lt1"/>
            </a:solidFill>
            <a:ln w="9525" cap="flat" cmpd="sng">
              <a:solidFill>
                <a:srgbClr val="862B9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00" name="Google Shape;300;p28"/>
            <p:cNvSpPr/>
            <p:nvPr/>
          </p:nvSpPr>
          <p:spPr>
            <a:xfrm>
              <a:off x="7820275" y="2948825"/>
              <a:ext cx="321900" cy="321900"/>
            </a:xfrm>
            <a:prstGeom prst="ellipse">
              <a:avLst/>
            </a:prstGeom>
            <a:solidFill>
              <a:schemeClr val="lt1"/>
            </a:solidFill>
            <a:ln>
              <a:noFill/>
            </a:ln>
            <a:effectLst>
              <a:outerShdw blurRad="57150" dist="19050" dir="5400000" algn="bl" rotWithShape="0">
                <a:srgbClr val="000000">
                  <a:alpha val="50000"/>
                </a:srgbClr>
              </a:outerShdw>
            </a:effectLst>
          </p:spPr>
          <p:txBody>
            <a:bodyPr spcFirstLastPara="1" wrap="square" lIns="0" tIns="0" rIns="0" bIns="0" anchor="ctr" anchorCtr="0">
              <a:noAutofit/>
            </a:bodyPr>
            <a:lstStyle/>
            <a:p>
              <a:pPr marL="0" lvl="0" indent="0" algn="ctr" rtl="0">
                <a:spcBef>
                  <a:spcPts val="0"/>
                </a:spcBef>
                <a:spcAft>
                  <a:spcPts val="0"/>
                </a:spcAft>
                <a:buNone/>
              </a:pPr>
              <a:r>
                <a:rPr lang="en-GB">
                  <a:solidFill>
                    <a:srgbClr val="53198A"/>
                  </a:solidFill>
                  <a:latin typeface="Jua"/>
                  <a:ea typeface="Jua"/>
                  <a:cs typeface="Jua"/>
                  <a:sym typeface="Jua"/>
                </a:rPr>
                <a:t>?</a:t>
              </a:r>
              <a:endParaRPr>
                <a:solidFill>
                  <a:srgbClr val="53198A"/>
                </a:solidFill>
                <a:latin typeface="Jua"/>
                <a:ea typeface="Jua"/>
                <a:cs typeface="Jua"/>
                <a:sym typeface="Jua"/>
              </a:endParaRPr>
            </a:p>
          </p:txBody>
        </p:sp>
      </p:grpSp>
      <p:sp>
        <p:nvSpPr>
          <p:cNvPr id="301" name="Google Shape;301;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p29" title="Group 321.png"/>
          <p:cNvPicPr preferRelativeResize="0"/>
          <p:nvPr/>
        </p:nvPicPr>
        <p:blipFill>
          <a:blip r:embed="rId3">
            <a:alphaModFix/>
          </a:blip>
          <a:stretch>
            <a:fillRect/>
          </a:stretch>
        </p:blipFill>
        <p:spPr>
          <a:xfrm>
            <a:off x="602208" y="1125527"/>
            <a:ext cx="1053074" cy="1266412"/>
          </a:xfrm>
          <a:prstGeom prst="rect">
            <a:avLst/>
          </a:prstGeom>
          <a:noFill/>
          <a:ln>
            <a:noFill/>
          </a:ln>
        </p:spPr>
      </p:pic>
      <p:pic>
        <p:nvPicPr>
          <p:cNvPr id="307" name="Google Shape;307;p29" title="Group 322.png"/>
          <p:cNvPicPr preferRelativeResize="0"/>
          <p:nvPr/>
        </p:nvPicPr>
        <p:blipFill>
          <a:blip r:embed="rId4">
            <a:alphaModFix/>
          </a:blip>
          <a:stretch>
            <a:fillRect/>
          </a:stretch>
        </p:blipFill>
        <p:spPr>
          <a:xfrm>
            <a:off x="1940477" y="1130066"/>
            <a:ext cx="1075770" cy="1261873"/>
          </a:xfrm>
          <a:prstGeom prst="rect">
            <a:avLst/>
          </a:prstGeom>
          <a:noFill/>
          <a:ln>
            <a:noFill/>
          </a:ln>
        </p:spPr>
      </p:pic>
      <p:pic>
        <p:nvPicPr>
          <p:cNvPr id="308" name="Google Shape;308;p29" title="Group 323.png"/>
          <p:cNvPicPr preferRelativeResize="0"/>
          <p:nvPr/>
        </p:nvPicPr>
        <p:blipFill>
          <a:blip r:embed="rId5">
            <a:alphaModFix/>
          </a:blip>
          <a:stretch>
            <a:fillRect/>
          </a:stretch>
        </p:blipFill>
        <p:spPr>
          <a:xfrm>
            <a:off x="3301441" y="989351"/>
            <a:ext cx="1098465" cy="1402586"/>
          </a:xfrm>
          <a:prstGeom prst="rect">
            <a:avLst/>
          </a:prstGeom>
          <a:noFill/>
          <a:ln>
            <a:noFill/>
          </a:ln>
        </p:spPr>
      </p:pic>
      <p:pic>
        <p:nvPicPr>
          <p:cNvPr id="309" name="Google Shape;309;p29" title="Group 324.png"/>
          <p:cNvPicPr preferRelativeResize="0"/>
          <p:nvPr/>
        </p:nvPicPr>
        <p:blipFill>
          <a:blip r:embed="rId6">
            <a:alphaModFix/>
          </a:blip>
          <a:stretch>
            <a:fillRect/>
          </a:stretch>
        </p:blipFill>
        <p:spPr>
          <a:xfrm>
            <a:off x="4685101" y="1089213"/>
            <a:ext cx="1080309" cy="1302725"/>
          </a:xfrm>
          <a:prstGeom prst="rect">
            <a:avLst/>
          </a:prstGeom>
          <a:noFill/>
          <a:ln>
            <a:noFill/>
          </a:ln>
        </p:spPr>
      </p:pic>
      <p:pic>
        <p:nvPicPr>
          <p:cNvPr id="310" name="Google Shape;310;p29" title="Group 325.png"/>
          <p:cNvPicPr preferRelativeResize="0"/>
          <p:nvPr/>
        </p:nvPicPr>
        <p:blipFill>
          <a:blip r:embed="rId7">
            <a:alphaModFix/>
          </a:blip>
          <a:stretch>
            <a:fillRect/>
          </a:stretch>
        </p:blipFill>
        <p:spPr>
          <a:xfrm>
            <a:off x="6050605" y="1012047"/>
            <a:ext cx="1084848" cy="1379890"/>
          </a:xfrm>
          <a:prstGeom prst="rect">
            <a:avLst/>
          </a:prstGeom>
          <a:noFill/>
          <a:ln>
            <a:noFill/>
          </a:ln>
        </p:spPr>
      </p:pic>
      <p:pic>
        <p:nvPicPr>
          <p:cNvPr id="311" name="Google Shape;311;p29" title="Group 326.png"/>
          <p:cNvPicPr preferRelativeResize="0"/>
          <p:nvPr/>
        </p:nvPicPr>
        <p:blipFill>
          <a:blip r:embed="rId8">
            <a:alphaModFix/>
          </a:blip>
          <a:stretch>
            <a:fillRect/>
          </a:stretch>
        </p:blipFill>
        <p:spPr>
          <a:xfrm>
            <a:off x="7420647" y="1102831"/>
            <a:ext cx="1121161" cy="1289108"/>
          </a:xfrm>
          <a:prstGeom prst="rect">
            <a:avLst/>
          </a:prstGeom>
          <a:noFill/>
          <a:ln>
            <a:noFill/>
          </a:ln>
        </p:spPr>
      </p:pic>
      <p:sp>
        <p:nvSpPr>
          <p:cNvPr id="312" name="Google Shape;312;p29"/>
          <p:cNvSpPr/>
          <p:nvPr/>
        </p:nvSpPr>
        <p:spPr>
          <a:xfrm>
            <a:off x="60224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Keeps track of who you're connected to.</a:t>
            </a:r>
            <a:endParaRPr sz="900">
              <a:solidFill>
                <a:srgbClr val="862B90"/>
              </a:solidFill>
              <a:latin typeface="Jua"/>
              <a:ea typeface="Jua"/>
              <a:cs typeface="Jua"/>
              <a:sym typeface="Jua"/>
            </a:endParaRPr>
          </a:p>
        </p:txBody>
      </p:sp>
      <p:sp>
        <p:nvSpPr>
          <p:cNvPr id="313" name="Google Shape;313;p29"/>
          <p:cNvSpPr/>
          <p:nvPr/>
        </p:nvSpPr>
        <p:spPr>
          <a:xfrm>
            <a:off x="1972742"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Lets strangers see what you post.</a:t>
            </a:r>
            <a:endParaRPr sz="900">
              <a:solidFill>
                <a:srgbClr val="862B90"/>
              </a:solidFill>
              <a:latin typeface="Jua"/>
              <a:ea typeface="Jua"/>
              <a:cs typeface="Jua"/>
              <a:sym typeface="Jua"/>
            </a:endParaRPr>
          </a:p>
        </p:txBody>
      </p:sp>
      <p:sp>
        <p:nvSpPr>
          <p:cNvPr id="314" name="Google Shape;314;p29"/>
          <p:cNvSpPr/>
          <p:nvPr/>
        </p:nvSpPr>
        <p:spPr>
          <a:xfrm>
            <a:off x="334323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Shares where you are, or have been.</a:t>
            </a:r>
            <a:endParaRPr sz="900">
              <a:solidFill>
                <a:srgbClr val="862B90"/>
              </a:solidFill>
              <a:latin typeface="Jua"/>
              <a:ea typeface="Jua"/>
              <a:cs typeface="Jua"/>
              <a:sym typeface="Jua"/>
            </a:endParaRPr>
          </a:p>
        </p:txBody>
      </p:sp>
      <p:sp>
        <p:nvSpPr>
          <p:cNvPr id="315" name="Google Shape;315;p29"/>
          <p:cNvSpPr/>
          <p:nvPr/>
        </p:nvSpPr>
        <p:spPr>
          <a:xfrm>
            <a:off x="471373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Sends your info to other companies.</a:t>
            </a:r>
            <a:endParaRPr sz="900">
              <a:solidFill>
                <a:srgbClr val="862B90"/>
              </a:solidFill>
              <a:latin typeface="Jua"/>
              <a:ea typeface="Jua"/>
              <a:cs typeface="Jua"/>
              <a:sym typeface="Jua"/>
            </a:endParaRPr>
          </a:p>
        </p:txBody>
      </p:sp>
      <p:sp>
        <p:nvSpPr>
          <p:cNvPr id="316" name="Google Shape;316;p29"/>
          <p:cNvSpPr/>
          <p:nvPr/>
        </p:nvSpPr>
        <p:spPr>
          <a:xfrm>
            <a:off x="6084231"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Tracks what you watch and like.</a:t>
            </a:r>
            <a:endParaRPr sz="900">
              <a:solidFill>
                <a:srgbClr val="862B90"/>
              </a:solidFill>
              <a:latin typeface="Jua"/>
              <a:ea typeface="Jua"/>
              <a:cs typeface="Jua"/>
              <a:sym typeface="Jua"/>
            </a:endParaRPr>
          </a:p>
        </p:txBody>
      </p:sp>
      <p:sp>
        <p:nvSpPr>
          <p:cNvPr id="317" name="Google Shape;317;p29"/>
          <p:cNvSpPr/>
          <p:nvPr/>
        </p:nvSpPr>
        <p:spPr>
          <a:xfrm>
            <a:off x="745472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Stores your face or voice data.</a:t>
            </a:r>
            <a:endParaRPr sz="900">
              <a:solidFill>
                <a:srgbClr val="862B90"/>
              </a:solidFill>
              <a:latin typeface="Jua"/>
              <a:ea typeface="Jua"/>
              <a:cs typeface="Jua"/>
              <a:sym typeface="Jua"/>
            </a:endParaRPr>
          </a:p>
        </p:txBody>
      </p:sp>
      <p:cxnSp>
        <p:nvCxnSpPr>
          <p:cNvPr id="318" name="Google Shape;318;p29"/>
          <p:cNvCxnSpPr>
            <a:stCxn id="306" idx="2"/>
            <a:endCxn id="317" idx="0"/>
          </p:cNvCxnSpPr>
          <p:nvPr/>
        </p:nvCxnSpPr>
        <p:spPr>
          <a:xfrm rot="-5400000" flipH="1">
            <a:off x="3995545" y="-474861"/>
            <a:ext cx="1119000" cy="6852600"/>
          </a:xfrm>
          <a:prstGeom prst="curvedConnector3">
            <a:avLst>
              <a:gd name="adj1" fmla="val 50001"/>
            </a:avLst>
          </a:prstGeom>
          <a:noFill/>
          <a:ln w="38100" cap="flat" cmpd="sng">
            <a:solidFill>
              <a:srgbClr val="F1C232"/>
            </a:solidFill>
            <a:prstDash val="solid"/>
            <a:round/>
            <a:headEnd type="none" w="med" len="med"/>
            <a:tailEnd type="none" w="med" len="med"/>
          </a:ln>
        </p:spPr>
      </p:cxnSp>
      <p:cxnSp>
        <p:nvCxnSpPr>
          <p:cNvPr id="319" name="Google Shape;319;p29"/>
          <p:cNvCxnSpPr>
            <a:stCxn id="307" idx="2"/>
            <a:endCxn id="315" idx="0"/>
          </p:cNvCxnSpPr>
          <p:nvPr/>
        </p:nvCxnSpPr>
        <p:spPr>
          <a:xfrm rot="-5400000" flipH="1">
            <a:off x="3299762" y="1570539"/>
            <a:ext cx="1119000" cy="2761800"/>
          </a:xfrm>
          <a:prstGeom prst="curvedConnector3">
            <a:avLst>
              <a:gd name="adj1" fmla="val 50001"/>
            </a:avLst>
          </a:prstGeom>
          <a:noFill/>
          <a:ln w="38100" cap="flat" cmpd="sng">
            <a:solidFill>
              <a:srgbClr val="CC0000"/>
            </a:solidFill>
            <a:prstDash val="solid"/>
            <a:round/>
            <a:headEnd type="none" w="med" len="med"/>
            <a:tailEnd type="none" w="med" len="med"/>
          </a:ln>
        </p:spPr>
      </p:cxnSp>
      <p:cxnSp>
        <p:nvCxnSpPr>
          <p:cNvPr id="320" name="Google Shape;320;p29"/>
          <p:cNvCxnSpPr>
            <a:stCxn id="308" idx="2"/>
            <a:endCxn id="316" idx="0"/>
          </p:cNvCxnSpPr>
          <p:nvPr/>
        </p:nvCxnSpPr>
        <p:spPr>
          <a:xfrm rot="-5400000" flipH="1">
            <a:off x="4671174" y="1571436"/>
            <a:ext cx="1119000" cy="2760000"/>
          </a:xfrm>
          <a:prstGeom prst="curvedConnector3">
            <a:avLst>
              <a:gd name="adj1" fmla="val 49996"/>
            </a:avLst>
          </a:prstGeom>
          <a:noFill/>
          <a:ln w="38100" cap="flat" cmpd="sng">
            <a:solidFill>
              <a:srgbClr val="6AA84F"/>
            </a:solidFill>
            <a:prstDash val="solid"/>
            <a:round/>
            <a:headEnd type="none" w="med" len="med"/>
            <a:tailEnd type="none" w="med" len="med"/>
          </a:ln>
        </p:spPr>
      </p:cxnSp>
      <p:cxnSp>
        <p:nvCxnSpPr>
          <p:cNvPr id="321" name="Google Shape;321;p29"/>
          <p:cNvCxnSpPr>
            <a:stCxn id="309" idx="2"/>
            <a:endCxn id="314" idx="0"/>
          </p:cNvCxnSpPr>
          <p:nvPr/>
        </p:nvCxnSpPr>
        <p:spPr>
          <a:xfrm rot="5400000">
            <a:off x="3988056" y="2273739"/>
            <a:ext cx="1119000" cy="1355400"/>
          </a:xfrm>
          <a:prstGeom prst="curvedConnector3">
            <a:avLst>
              <a:gd name="adj1" fmla="val 49996"/>
            </a:avLst>
          </a:prstGeom>
          <a:noFill/>
          <a:ln w="38100" cap="flat" cmpd="sng">
            <a:solidFill>
              <a:srgbClr val="862B90"/>
            </a:solidFill>
            <a:prstDash val="solid"/>
            <a:round/>
            <a:headEnd type="none" w="med" len="med"/>
            <a:tailEnd type="none" w="med" len="med"/>
          </a:ln>
        </p:spPr>
      </p:cxnSp>
      <p:cxnSp>
        <p:nvCxnSpPr>
          <p:cNvPr id="322" name="Google Shape;322;p29"/>
          <p:cNvCxnSpPr>
            <a:stCxn id="310" idx="2"/>
            <a:endCxn id="313" idx="0"/>
          </p:cNvCxnSpPr>
          <p:nvPr/>
        </p:nvCxnSpPr>
        <p:spPr>
          <a:xfrm rot="5400000">
            <a:off x="3986629" y="904537"/>
            <a:ext cx="1119000" cy="4093800"/>
          </a:xfrm>
          <a:prstGeom prst="curvedConnector3">
            <a:avLst>
              <a:gd name="adj1" fmla="val 49996"/>
            </a:avLst>
          </a:prstGeom>
          <a:noFill/>
          <a:ln w="38100" cap="flat" cmpd="sng">
            <a:solidFill>
              <a:srgbClr val="76A5AF"/>
            </a:solidFill>
            <a:prstDash val="solid"/>
            <a:round/>
            <a:headEnd type="none" w="med" len="med"/>
            <a:tailEnd type="none" w="med" len="med"/>
          </a:ln>
        </p:spPr>
      </p:cxnSp>
      <p:pic>
        <p:nvPicPr>
          <p:cNvPr id="323" name="Google Shape;323;p29" title="692d71fc9e9a1e5d1ee80c33_eSmart_AMF_logo 2.png"/>
          <p:cNvPicPr preferRelativeResize="0"/>
          <p:nvPr/>
        </p:nvPicPr>
        <p:blipFill rotWithShape="1">
          <a:blip r:embed="rId9">
            <a:alphaModFix/>
          </a:blip>
          <a:srcRect l="30" r="40"/>
          <a:stretch/>
        </p:blipFill>
        <p:spPr>
          <a:xfrm>
            <a:off x="8415425" y="211800"/>
            <a:ext cx="514675" cy="237200"/>
          </a:xfrm>
          <a:prstGeom prst="rect">
            <a:avLst/>
          </a:prstGeom>
          <a:noFill/>
          <a:ln>
            <a:noFill/>
          </a:ln>
        </p:spPr>
      </p:pic>
      <p:sp>
        <p:nvSpPr>
          <p:cNvPr id="324" name="Google Shape;324;p29"/>
          <p:cNvSpPr txBox="1"/>
          <p:nvPr/>
        </p:nvSpPr>
        <p:spPr>
          <a:xfrm>
            <a:off x="526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1">
                <a:solidFill>
                  <a:srgbClr val="FFFFFF"/>
                </a:solidFill>
                <a:latin typeface="Nunito"/>
                <a:ea typeface="Nunito"/>
                <a:cs typeface="Nunito"/>
                <a:sym typeface="Nunito"/>
              </a:rPr>
              <a:t>✅ Public Share</a:t>
            </a:r>
            <a:endParaRPr sz="2000" b="1">
              <a:solidFill>
                <a:srgbClr val="FFFFFF"/>
              </a:solidFill>
              <a:latin typeface="Nunito"/>
              <a:ea typeface="Nunito"/>
              <a:cs typeface="Nunito"/>
              <a:sym typeface="Nunito"/>
            </a:endParaRPr>
          </a:p>
        </p:txBody>
      </p:sp>
      <p:grpSp>
        <p:nvGrpSpPr>
          <p:cNvPr id="325" name="Google Shape;325;p29"/>
          <p:cNvGrpSpPr/>
          <p:nvPr/>
        </p:nvGrpSpPr>
        <p:grpSpPr>
          <a:xfrm>
            <a:off x="967800" y="2948825"/>
            <a:ext cx="321900" cy="400425"/>
            <a:chOff x="7820275" y="2948825"/>
            <a:chExt cx="321900" cy="400425"/>
          </a:xfrm>
        </p:grpSpPr>
        <p:sp>
          <p:nvSpPr>
            <p:cNvPr id="326" name="Google Shape;326;p29"/>
            <p:cNvSpPr/>
            <p:nvPr/>
          </p:nvSpPr>
          <p:spPr>
            <a:xfrm>
              <a:off x="7873675" y="3111950"/>
              <a:ext cx="215100" cy="237300"/>
            </a:xfrm>
            <a:prstGeom prst="downArrow">
              <a:avLst>
                <a:gd name="adj1" fmla="val 50000"/>
                <a:gd name="adj2" fmla="val 50000"/>
              </a:avLst>
            </a:prstGeom>
            <a:solidFill>
              <a:schemeClr val="lt1"/>
            </a:solidFill>
            <a:ln w="9525" cap="flat" cmpd="sng">
              <a:solidFill>
                <a:srgbClr val="862B9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7" name="Google Shape;327;p29"/>
            <p:cNvSpPr/>
            <p:nvPr/>
          </p:nvSpPr>
          <p:spPr>
            <a:xfrm>
              <a:off x="7820275" y="2948825"/>
              <a:ext cx="321900" cy="321900"/>
            </a:xfrm>
            <a:prstGeom prst="ellipse">
              <a:avLst/>
            </a:prstGeom>
            <a:solidFill>
              <a:schemeClr val="lt1"/>
            </a:solidFill>
            <a:ln>
              <a:noFill/>
            </a:ln>
            <a:effectLst>
              <a:outerShdw blurRad="57150" dist="19050" dir="5400000" algn="bl" rotWithShape="0">
                <a:srgbClr val="000000">
                  <a:alpha val="50000"/>
                </a:srgbClr>
              </a:outerShdw>
            </a:effectLst>
          </p:spPr>
          <p:txBody>
            <a:bodyPr spcFirstLastPara="1" wrap="square" lIns="0" tIns="0" rIns="0" bIns="0" anchor="ctr" anchorCtr="0">
              <a:noAutofit/>
            </a:bodyPr>
            <a:lstStyle/>
            <a:p>
              <a:pPr marL="0" lvl="0" indent="0" algn="ctr" rtl="0">
                <a:spcBef>
                  <a:spcPts val="0"/>
                </a:spcBef>
                <a:spcAft>
                  <a:spcPts val="0"/>
                </a:spcAft>
                <a:buNone/>
              </a:pPr>
              <a:r>
                <a:rPr lang="en-GB">
                  <a:solidFill>
                    <a:srgbClr val="53198A"/>
                  </a:solidFill>
                  <a:latin typeface="Jua"/>
                  <a:ea typeface="Jua"/>
                  <a:cs typeface="Jua"/>
                  <a:sym typeface="Jua"/>
                </a:rPr>
                <a:t>?</a:t>
              </a:r>
              <a:endParaRPr>
                <a:solidFill>
                  <a:srgbClr val="53198A"/>
                </a:solidFill>
                <a:latin typeface="Jua"/>
                <a:ea typeface="Jua"/>
                <a:cs typeface="Jua"/>
                <a:sym typeface="Jua"/>
              </a:endParaRPr>
            </a:p>
          </p:txBody>
        </p:sp>
      </p:grpSp>
      <p:sp>
        <p:nvSpPr>
          <p:cNvPr id="328" name="Google Shape;328;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p30" title="Group 321.png"/>
          <p:cNvPicPr preferRelativeResize="0"/>
          <p:nvPr/>
        </p:nvPicPr>
        <p:blipFill>
          <a:blip r:embed="rId3">
            <a:alphaModFix/>
          </a:blip>
          <a:stretch>
            <a:fillRect/>
          </a:stretch>
        </p:blipFill>
        <p:spPr>
          <a:xfrm>
            <a:off x="602208" y="1125527"/>
            <a:ext cx="1053074" cy="1266412"/>
          </a:xfrm>
          <a:prstGeom prst="rect">
            <a:avLst/>
          </a:prstGeom>
          <a:noFill/>
          <a:ln>
            <a:noFill/>
          </a:ln>
        </p:spPr>
      </p:pic>
      <p:pic>
        <p:nvPicPr>
          <p:cNvPr id="334" name="Google Shape;334;p30" title="Group 322.png"/>
          <p:cNvPicPr preferRelativeResize="0"/>
          <p:nvPr/>
        </p:nvPicPr>
        <p:blipFill>
          <a:blip r:embed="rId4">
            <a:alphaModFix/>
          </a:blip>
          <a:stretch>
            <a:fillRect/>
          </a:stretch>
        </p:blipFill>
        <p:spPr>
          <a:xfrm>
            <a:off x="1940477" y="1130400"/>
            <a:ext cx="1075770" cy="1261873"/>
          </a:xfrm>
          <a:prstGeom prst="rect">
            <a:avLst/>
          </a:prstGeom>
          <a:noFill/>
          <a:ln>
            <a:noFill/>
          </a:ln>
        </p:spPr>
      </p:pic>
      <p:pic>
        <p:nvPicPr>
          <p:cNvPr id="335" name="Google Shape;335;p30" title="Group 323.png"/>
          <p:cNvPicPr preferRelativeResize="0"/>
          <p:nvPr/>
        </p:nvPicPr>
        <p:blipFill>
          <a:blip r:embed="rId5">
            <a:alphaModFix/>
          </a:blip>
          <a:stretch>
            <a:fillRect/>
          </a:stretch>
        </p:blipFill>
        <p:spPr>
          <a:xfrm>
            <a:off x="3301441" y="989351"/>
            <a:ext cx="1098465" cy="1402586"/>
          </a:xfrm>
          <a:prstGeom prst="rect">
            <a:avLst/>
          </a:prstGeom>
          <a:noFill/>
          <a:ln>
            <a:noFill/>
          </a:ln>
        </p:spPr>
      </p:pic>
      <p:pic>
        <p:nvPicPr>
          <p:cNvPr id="336" name="Google Shape;336;p30" title="Group 324.png"/>
          <p:cNvPicPr preferRelativeResize="0"/>
          <p:nvPr/>
        </p:nvPicPr>
        <p:blipFill>
          <a:blip r:embed="rId6">
            <a:alphaModFix/>
          </a:blip>
          <a:stretch>
            <a:fillRect/>
          </a:stretch>
        </p:blipFill>
        <p:spPr>
          <a:xfrm>
            <a:off x="4685101" y="1089213"/>
            <a:ext cx="1080309" cy="1302725"/>
          </a:xfrm>
          <a:prstGeom prst="rect">
            <a:avLst/>
          </a:prstGeom>
          <a:noFill/>
          <a:ln>
            <a:noFill/>
          </a:ln>
        </p:spPr>
      </p:pic>
      <p:pic>
        <p:nvPicPr>
          <p:cNvPr id="337" name="Google Shape;337;p30" title="Group 325.png"/>
          <p:cNvPicPr preferRelativeResize="0"/>
          <p:nvPr/>
        </p:nvPicPr>
        <p:blipFill>
          <a:blip r:embed="rId7">
            <a:alphaModFix/>
          </a:blip>
          <a:stretch>
            <a:fillRect/>
          </a:stretch>
        </p:blipFill>
        <p:spPr>
          <a:xfrm>
            <a:off x="6050605" y="1012047"/>
            <a:ext cx="1084848" cy="1379890"/>
          </a:xfrm>
          <a:prstGeom prst="rect">
            <a:avLst/>
          </a:prstGeom>
          <a:noFill/>
          <a:ln>
            <a:noFill/>
          </a:ln>
        </p:spPr>
      </p:pic>
      <p:pic>
        <p:nvPicPr>
          <p:cNvPr id="338" name="Google Shape;338;p30" title="Group 326.png"/>
          <p:cNvPicPr preferRelativeResize="0"/>
          <p:nvPr/>
        </p:nvPicPr>
        <p:blipFill>
          <a:blip r:embed="rId8">
            <a:alphaModFix/>
          </a:blip>
          <a:stretch>
            <a:fillRect/>
          </a:stretch>
        </p:blipFill>
        <p:spPr>
          <a:xfrm>
            <a:off x="7420647" y="1102831"/>
            <a:ext cx="1121161" cy="1289108"/>
          </a:xfrm>
          <a:prstGeom prst="rect">
            <a:avLst/>
          </a:prstGeom>
          <a:noFill/>
          <a:ln>
            <a:noFill/>
          </a:ln>
        </p:spPr>
      </p:pic>
      <p:sp>
        <p:nvSpPr>
          <p:cNvPr id="339" name="Google Shape;339;p30"/>
          <p:cNvSpPr/>
          <p:nvPr/>
        </p:nvSpPr>
        <p:spPr>
          <a:xfrm>
            <a:off x="60224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Keeps track of who you're connected to.</a:t>
            </a:r>
            <a:endParaRPr sz="900">
              <a:solidFill>
                <a:srgbClr val="862B90"/>
              </a:solidFill>
              <a:latin typeface="Jua"/>
              <a:ea typeface="Jua"/>
              <a:cs typeface="Jua"/>
              <a:sym typeface="Jua"/>
            </a:endParaRPr>
          </a:p>
        </p:txBody>
      </p:sp>
      <p:sp>
        <p:nvSpPr>
          <p:cNvPr id="340" name="Google Shape;340;p30"/>
          <p:cNvSpPr/>
          <p:nvPr/>
        </p:nvSpPr>
        <p:spPr>
          <a:xfrm>
            <a:off x="1972742"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Lets strangers see what you post.</a:t>
            </a:r>
            <a:endParaRPr sz="900">
              <a:solidFill>
                <a:srgbClr val="862B90"/>
              </a:solidFill>
              <a:latin typeface="Jua"/>
              <a:ea typeface="Jua"/>
              <a:cs typeface="Jua"/>
              <a:sym typeface="Jua"/>
            </a:endParaRPr>
          </a:p>
        </p:txBody>
      </p:sp>
      <p:sp>
        <p:nvSpPr>
          <p:cNvPr id="341" name="Google Shape;341;p30"/>
          <p:cNvSpPr/>
          <p:nvPr/>
        </p:nvSpPr>
        <p:spPr>
          <a:xfrm>
            <a:off x="334323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Shares where you are, or have been.</a:t>
            </a:r>
            <a:endParaRPr sz="900">
              <a:solidFill>
                <a:srgbClr val="862B90"/>
              </a:solidFill>
              <a:latin typeface="Jua"/>
              <a:ea typeface="Jua"/>
              <a:cs typeface="Jua"/>
              <a:sym typeface="Jua"/>
            </a:endParaRPr>
          </a:p>
        </p:txBody>
      </p:sp>
      <p:sp>
        <p:nvSpPr>
          <p:cNvPr id="342" name="Google Shape;342;p30"/>
          <p:cNvSpPr/>
          <p:nvPr/>
        </p:nvSpPr>
        <p:spPr>
          <a:xfrm>
            <a:off x="4713735"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Sends your info to other companies.</a:t>
            </a:r>
            <a:endParaRPr sz="900">
              <a:solidFill>
                <a:srgbClr val="862B90"/>
              </a:solidFill>
              <a:latin typeface="Jua"/>
              <a:ea typeface="Jua"/>
              <a:cs typeface="Jua"/>
              <a:sym typeface="Jua"/>
            </a:endParaRPr>
          </a:p>
        </p:txBody>
      </p:sp>
      <p:sp>
        <p:nvSpPr>
          <p:cNvPr id="343" name="Google Shape;343;p30"/>
          <p:cNvSpPr/>
          <p:nvPr/>
        </p:nvSpPr>
        <p:spPr>
          <a:xfrm>
            <a:off x="6084231"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Tracks what you watch and like.</a:t>
            </a:r>
            <a:endParaRPr sz="900">
              <a:solidFill>
                <a:srgbClr val="862B90"/>
              </a:solidFill>
              <a:latin typeface="Jua"/>
              <a:ea typeface="Jua"/>
              <a:cs typeface="Jua"/>
              <a:sym typeface="Jua"/>
            </a:endParaRPr>
          </a:p>
        </p:txBody>
      </p:sp>
      <p:sp>
        <p:nvSpPr>
          <p:cNvPr id="344" name="Google Shape;344;p30"/>
          <p:cNvSpPr/>
          <p:nvPr/>
        </p:nvSpPr>
        <p:spPr>
          <a:xfrm>
            <a:off x="7454728" y="3510850"/>
            <a:ext cx="1053000" cy="10173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90000" tIns="180000" rIns="90000" bIns="180000" anchor="ctr" anchorCtr="0">
            <a:noAutofit/>
          </a:bodyPr>
          <a:lstStyle/>
          <a:p>
            <a:pPr marL="0" lvl="0" indent="0" algn="ctr" rtl="0">
              <a:spcBef>
                <a:spcPts val="0"/>
              </a:spcBef>
              <a:spcAft>
                <a:spcPts val="0"/>
              </a:spcAft>
              <a:buNone/>
            </a:pPr>
            <a:r>
              <a:rPr lang="en-GB" sz="900">
                <a:solidFill>
                  <a:srgbClr val="862B90"/>
                </a:solidFill>
                <a:latin typeface="Jua"/>
                <a:ea typeface="Jua"/>
                <a:cs typeface="Jua"/>
                <a:sym typeface="Jua"/>
              </a:rPr>
              <a:t>Stores your face or voice data.</a:t>
            </a:r>
            <a:endParaRPr sz="900">
              <a:solidFill>
                <a:srgbClr val="862B90"/>
              </a:solidFill>
              <a:latin typeface="Jua"/>
              <a:ea typeface="Jua"/>
              <a:cs typeface="Jua"/>
              <a:sym typeface="Jua"/>
            </a:endParaRPr>
          </a:p>
        </p:txBody>
      </p:sp>
      <p:cxnSp>
        <p:nvCxnSpPr>
          <p:cNvPr id="345" name="Google Shape;345;p30"/>
          <p:cNvCxnSpPr>
            <a:stCxn id="333" idx="2"/>
            <a:endCxn id="344" idx="0"/>
          </p:cNvCxnSpPr>
          <p:nvPr/>
        </p:nvCxnSpPr>
        <p:spPr>
          <a:xfrm rot="-5400000" flipH="1">
            <a:off x="3995545" y="-474861"/>
            <a:ext cx="1119000" cy="6852600"/>
          </a:xfrm>
          <a:prstGeom prst="curvedConnector3">
            <a:avLst>
              <a:gd name="adj1" fmla="val 50001"/>
            </a:avLst>
          </a:prstGeom>
          <a:noFill/>
          <a:ln w="76200" cap="flat" cmpd="sng">
            <a:solidFill>
              <a:srgbClr val="F1C232"/>
            </a:solidFill>
            <a:prstDash val="solid"/>
            <a:round/>
            <a:headEnd type="none" w="med" len="med"/>
            <a:tailEnd type="none" w="med" len="med"/>
          </a:ln>
        </p:spPr>
      </p:cxnSp>
      <p:cxnSp>
        <p:nvCxnSpPr>
          <p:cNvPr id="346" name="Google Shape;346;p30"/>
          <p:cNvCxnSpPr>
            <a:stCxn id="334" idx="2"/>
            <a:endCxn id="342" idx="0"/>
          </p:cNvCxnSpPr>
          <p:nvPr/>
        </p:nvCxnSpPr>
        <p:spPr>
          <a:xfrm rot="-5400000" flipH="1">
            <a:off x="3299912" y="1570723"/>
            <a:ext cx="1118700" cy="2761800"/>
          </a:xfrm>
          <a:prstGeom prst="curvedConnector3">
            <a:avLst>
              <a:gd name="adj1" fmla="val 49994"/>
            </a:avLst>
          </a:prstGeom>
          <a:noFill/>
          <a:ln w="76200" cap="flat" cmpd="sng">
            <a:solidFill>
              <a:srgbClr val="CC0000"/>
            </a:solidFill>
            <a:prstDash val="solid"/>
            <a:round/>
            <a:headEnd type="none" w="med" len="med"/>
            <a:tailEnd type="none" w="med" len="med"/>
          </a:ln>
        </p:spPr>
      </p:cxnSp>
      <p:cxnSp>
        <p:nvCxnSpPr>
          <p:cNvPr id="347" name="Google Shape;347;p30"/>
          <p:cNvCxnSpPr>
            <a:stCxn id="335" idx="2"/>
            <a:endCxn id="343" idx="0"/>
          </p:cNvCxnSpPr>
          <p:nvPr/>
        </p:nvCxnSpPr>
        <p:spPr>
          <a:xfrm rot="-5400000" flipH="1">
            <a:off x="4671174" y="1571436"/>
            <a:ext cx="1119000" cy="2760000"/>
          </a:xfrm>
          <a:prstGeom prst="curvedConnector3">
            <a:avLst>
              <a:gd name="adj1" fmla="val 49996"/>
            </a:avLst>
          </a:prstGeom>
          <a:noFill/>
          <a:ln w="76200" cap="flat" cmpd="sng">
            <a:solidFill>
              <a:srgbClr val="6AA84F"/>
            </a:solidFill>
            <a:prstDash val="solid"/>
            <a:round/>
            <a:headEnd type="none" w="med" len="med"/>
            <a:tailEnd type="none" w="med" len="med"/>
          </a:ln>
        </p:spPr>
      </p:cxnSp>
      <p:cxnSp>
        <p:nvCxnSpPr>
          <p:cNvPr id="348" name="Google Shape;348;p30"/>
          <p:cNvCxnSpPr>
            <a:stCxn id="336" idx="2"/>
            <a:endCxn id="341" idx="0"/>
          </p:cNvCxnSpPr>
          <p:nvPr/>
        </p:nvCxnSpPr>
        <p:spPr>
          <a:xfrm rot="5400000">
            <a:off x="3988056" y="2273739"/>
            <a:ext cx="1119000" cy="1355400"/>
          </a:xfrm>
          <a:prstGeom prst="curvedConnector3">
            <a:avLst>
              <a:gd name="adj1" fmla="val 49996"/>
            </a:avLst>
          </a:prstGeom>
          <a:noFill/>
          <a:ln w="76200" cap="flat" cmpd="sng">
            <a:solidFill>
              <a:srgbClr val="862B90"/>
            </a:solidFill>
            <a:prstDash val="solid"/>
            <a:round/>
            <a:headEnd type="none" w="med" len="med"/>
            <a:tailEnd type="none" w="med" len="med"/>
          </a:ln>
        </p:spPr>
      </p:cxnSp>
      <p:cxnSp>
        <p:nvCxnSpPr>
          <p:cNvPr id="349" name="Google Shape;349;p30"/>
          <p:cNvCxnSpPr>
            <a:stCxn id="337" idx="2"/>
            <a:endCxn id="340" idx="0"/>
          </p:cNvCxnSpPr>
          <p:nvPr/>
        </p:nvCxnSpPr>
        <p:spPr>
          <a:xfrm rot="5400000">
            <a:off x="3986629" y="904537"/>
            <a:ext cx="1119000" cy="4093800"/>
          </a:xfrm>
          <a:prstGeom prst="curvedConnector3">
            <a:avLst>
              <a:gd name="adj1" fmla="val 49996"/>
            </a:avLst>
          </a:prstGeom>
          <a:noFill/>
          <a:ln w="76200" cap="flat" cmpd="sng">
            <a:solidFill>
              <a:srgbClr val="76A5AF"/>
            </a:solidFill>
            <a:prstDash val="solid"/>
            <a:round/>
            <a:headEnd type="none" w="med" len="med"/>
            <a:tailEnd type="none" w="med" len="med"/>
          </a:ln>
        </p:spPr>
      </p:cxnSp>
      <p:cxnSp>
        <p:nvCxnSpPr>
          <p:cNvPr id="350" name="Google Shape;350;p30"/>
          <p:cNvCxnSpPr>
            <a:stCxn id="338" idx="2"/>
            <a:endCxn id="339" idx="0"/>
          </p:cNvCxnSpPr>
          <p:nvPr/>
        </p:nvCxnSpPr>
        <p:spPr>
          <a:xfrm rot="5400000">
            <a:off x="3995428" y="-474861"/>
            <a:ext cx="1119000" cy="6852600"/>
          </a:xfrm>
          <a:prstGeom prst="curvedConnector3">
            <a:avLst>
              <a:gd name="adj1" fmla="val 49996"/>
            </a:avLst>
          </a:prstGeom>
          <a:noFill/>
          <a:ln w="76200" cap="flat" cmpd="sng">
            <a:solidFill>
              <a:srgbClr val="0B5394"/>
            </a:solidFill>
            <a:prstDash val="solid"/>
            <a:round/>
            <a:headEnd type="none" w="med" len="med"/>
            <a:tailEnd type="none" w="med" len="med"/>
          </a:ln>
        </p:spPr>
      </p:cxnSp>
      <p:pic>
        <p:nvPicPr>
          <p:cNvPr id="351" name="Google Shape;351;p30" title="692d71fc9e9a1e5d1ee80c33_eSmart_AMF_logo 2.png"/>
          <p:cNvPicPr preferRelativeResize="0"/>
          <p:nvPr/>
        </p:nvPicPr>
        <p:blipFill rotWithShape="1">
          <a:blip r:embed="rId9">
            <a:alphaModFix/>
          </a:blip>
          <a:srcRect l="30" r="40"/>
          <a:stretch/>
        </p:blipFill>
        <p:spPr>
          <a:xfrm>
            <a:off x="8415425" y="211800"/>
            <a:ext cx="514675" cy="237200"/>
          </a:xfrm>
          <a:prstGeom prst="rect">
            <a:avLst/>
          </a:prstGeom>
          <a:noFill/>
          <a:ln>
            <a:noFill/>
          </a:ln>
        </p:spPr>
      </p:pic>
      <p:sp>
        <p:nvSpPr>
          <p:cNvPr id="352" name="Google Shape;352;p30"/>
          <p:cNvSpPr txBox="1"/>
          <p:nvPr/>
        </p:nvSpPr>
        <p:spPr>
          <a:xfrm>
            <a:off x="526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1">
                <a:solidFill>
                  <a:srgbClr val="FFFFFF"/>
                </a:solidFill>
                <a:latin typeface="Nunito"/>
                <a:ea typeface="Nunito"/>
                <a:cs typeface="Nunito"/>
                <a:sym typeface="Nunito"/>
              </a:rPr>
              <a:t>✅ All done!</a:t>
            </a:r>
            <a:endParaRPr sz="2000" b="1">
              <a:solidFill>
                <a:srgbClr val="FFFFFF"/>
              </a:solidFill>
              <a:latin typeface="Nunito"/>
              <a:ea typeface="Nunito"/>
              <a:cs typeface="Nunito"/>
              <a:sym typeface="Nunito"/>
            </a:endParaRPr>
          </a:p>
        </p:txBody>
      </p:sp>
      <p:sp>
        <p:nvSpPr>
          <p:cNvPr id="353" name="Google Shape;353;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31"/>
          <p:cNvSpPr txBox="1"/>
          <p:nvPr/>
        </p:nvSpPr>
        <p:spPr>
          <a:xfrm>
            <a:off x="378000" y="378000"/>
            <a:ext cx="2735400" cy="391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GB" sz="2000" b="1">
                <a:solidFill>
                  <a:schemeClr val="lt1"/>
                </a:solidFill>
                <a:latin typeface="Nunito"/>
                <a:ea typeface="Nunito"/>
                <a:cs typeface="Nunito"/>
                <a:sym typeface="Nunito"/>
              </a:rPr>
              <a:t>Complete Worksheet</a:t>
            </a:r>
            <a:endParaRPr sz="2000" b="1">
              <a:solidFill>
                <a:schemeClr val="lt1"/>
              </a:solidFill>
              <a:latin typeface="Nunito"/>
              <a:ea typeface="Nunito"/>
              <a:cs typeface="Nunito"/>
              <a:sym typeface="Nunito"/>
            </a:endParaRPr>
          </a:p>
          <a:p>
            <a:pPr marL="0" lvl="0" indent="0" algn="l" rtl="0">
              <a:lnSpc>
                <a:spcPct val="115000"/>
              </a:lnSpc>
              <a:spcBef>
                <a:spcPts val="1000"/>
              </a:spcBef>
              <a:spcAft>
                <a:spcPts val="0"/>
              </a:spcAft>
              <a:buClr>
                <a:schemeClr val="dk1"/>
              </a:buClr>
              <a:buSzPts val="1100"/>
              <a:buFont typeface="Arial"/>
              <a:buNone/>
            </a:pPr>
            <a:r>
              <a:rPr lang="en-GB" b="1">
                <a:solidFill>
                  <a:schemeClr val="lt1"/>
                </a:solidFill>
                <a:latin typeface="Nunito"/>
                <a:ea typeface="Nunito"/>
                <a:cs typeface="Nunito"/>
                <a:sym typeface="Nunito"/>
              </a:rPr>
              <a:t>Activity 2</a:t>
            </a:r>
            <a:br>
              <a:rPr lang="en-GB">
                <a:solidFill>
                  <a:schemeClr val="lt1"/>
                </a:solidFill>
                <a:latin typeface="Nunito Medium"/>
                <a:ea typeface="Nunito Medium"/>
                <a:cs typeface="Nunito Medium"/>
                <a:sym typeface="Nunito Medium"/>
              </a:rPr>
            </a:br>
            <a:r>
              <a:rPr lang="en-GB">
                <a:solidFill>
                  <a:schemeClr val="lt1"/>
                </a:solidFill>
                <a:latin typeface="Nunito Medium"/>
                <a:ea typeface="Nunito Medium"/>
                <a:cs typeface="Nunito Medium"/>
                <a:sym typeface="Nunito Medium"/>
              </a:rPr>
              <a:t>We are now going to do an activity where I will show you a series of slides and your job is to look for clues to find the gotcha. There will be one gotcha per slide and each gotcha will only be seen once.</a:t>
            </a:r>
            <a:endParaRPr>
              <a:solidFill>
                <a:schemeClr val="lt1"/>
              </a:solidFill>
              <a:latin typeface="Nunito Medium"/>
              <a:ea typeface="Nunito Medium"/>
              <a:cs typeface="Nunito Medium"/>
              <a:sym typeface="Nunito Medium"/>
            </a:endParaRPr>
          </a:p>
          <a:p>
            <a:pPr marL="0" lvl="0" indent="0" algn="l" rtl="0">
              <a:lnSpc>
                <a:spcPct val="115000"/>
              </a:lnSpc>
              <a:spcBef>
                <a:spcPts val="1000"/>
              </a:spcBef>
              <a:spcAft>
                <a:spcPts val="0"/>
              </a:spcAft>
              <a:buClr>
                <a:schemeClr val="dk1"/>
              </a:buClr>
              <a:buSzPts val="1100"/>
              <a:buFont typeface="Arial"/>
              <a:buNone/>
            </a:pPr>
            <a:r>
              <a:rPr lang="en-GB" b="1">
                <a:solidFill>
                  <a:schemeClr val="lt1"/>
                </a:solidFill>
                <a:latin typeface="Nunito"/>
                <a:ea typeface="Nunito"/>
                <a:cs typeface="Nunito"/>
                <a:sym typeface="Nunito"/>
              </a:rPr>
              <a:t>Look closely for clues in each slide and identify the correct gotcha on your worksheet.</a:t>
            </a:r>
            <a:endParaRPr b="1">
              <a:solidFill>
                <a:schemeClr val="lt1"/>
              </a:solidFill>
              <a:latin typeface="Nunito"/>
              <a:ea typeface="Nunito"/>
              <a:cs typeface="Nunito"/>
              <a:sym typeface="Nunito"/>
            </a:endParaRPr>
          </a:p>
          <a:p>
            <a:pPr marL="0" lvl="0" indent="0" algn="l" rtl="0">
              <a:lnSpc>
                <a:spcPct val="115000"/>
              </a:lnSpc>
              <a:spcBef>
                <a:spcPts val="1000"/>
              </a:spcBef>
              <a:spcAft>
                <a:spcPts val="1000"/>
              </a:spcAft>
              <a:buNone/>
            </a:pPr>
            <a:endParaRPr sz="2000" b="1">
              <a:solidFill>
                <a:srgbClr val="FFFFFF"/>
              </a:solidFill>
              <a:latin typeface="Nunito"/>
              <a:ea typeface="Nunito"/>
              <a:cs typeface="Nunito"/>
              <a:sym typeface="Nunito"/>
            </a:endParaRPr>
          </a:p>
        </p:txBody>
      </p:sp>
      <p:pic>
        <p:nvPicPr>
          <p:cNvPr id="359" name="Google Shape;359;p31"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360" name="Google Shape;360;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19</a:t>
            </a:fld>
            <a:endParaRPr/>
          </a:p>
        </p:txBody>
      </p:sp>
      <p:pic>
        <p:nvPicPr>
          <p:cNvPr id="361" name="Google Shape;361;p31" title="GGPage 1.jpg"/>
          <p:cNvPicPr preferRelativeResize="0"/>
          <p:nvPr/>
        </p:nvPicPr>
        <p:blipFill>
          <a:blip r:embed="rId4">
            <a:alphaModFix amt="70000"/>
          </a:blip>
          <a:stretch>
            <a:fillRect/>
          </a:stretch>
        </p:blipFill>
        <p:spPr>
          <a:xfrm rot="-364557">
            <a:off x="4398671" y="441141"/>
            <a:ext cx="3010705" cy="4261213"/>
          </a:xfrm>
          <a:prstGeom prst="rect">
            <a:avLst/>
          </a:prstGeom>
          <a:noFill/>
          <a:ln>
            <a:noFill/>
          </a:ln>
          <a:effectLst>
            <a:outerShdw blurRad="171450" dist="47625" dir="1800000" algn="bl" rotWithShape="0">
              <a:srgbClr val="000000">
                <a:alpha val="50000"/>
              </a:srgbClr>
            </a:outerShdw>
          </a:effectLst>
        </p:spPr>
      </p:pic>
      <p:pic>
        <p:nvPicPr>
          <p:cNvPr id="362" name="Google Shape;362;p31" title="GGPage 1.jpg"/>
          <p:cNvPicPr preferRelativeResize="0"/>
          <p:nvPr/>
        </p:nvPicPr>
        <p:blipFill rotWithShape="1">
          <a:blip r:embed="rId4">
            <a:alphaModFix/>
          </a:blip>
          <a:srcRect t="49255" b="227"/>
          <a:stretch/>
        </p:blipFill>
        <p:spPr>
          <a:xfrm rot="-364556">
            <a:off x="4509219" y="2533987"/>
            <a:ext cx="3010712" cy="215262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62"/>
        <p:cNvGrpSpPr/>
        <p:nvPr/>
      </p:nvGrpSpPr>
      <p:grpSpPr>
        <a:xfrm>
          <a:off x="0" y="0"/>
          <a:ext cx="0" cy="0"/>
          <a:chOff x="0" y="0"/>
          <a:chExt cx="0" cy="0"/>
        </a:xfrm>
      </p:grpSpPr>
      <p:sp>
        <p:nvSpPr>
          <p:cNvPr id="63" name="Google Shape;63;p14"/>
          <p:cNvSpPr txBox="1"/>
          <p:nvPr/>
        </p:nvSpPr>
        <p:spPr>
          <a:xfrm>
            <a:off x="378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2000" b="1">
                <a:solidFill>
                  <a:srgbClr val="2341DD"/>
                </a:solidFill>
                <a:latin typeface="Nunito"/>
                <a:ea typeface="Nunito"/>
                <a:cs typeface="Nunito"/>
                <a:sym typeface="Nunito"/>
              </a:rPr>
              <a:t>Educator tips</a:t>
            </a:r>
            <a:endParaRPr>
              <a:solidFill>
                <a:srgbClr val="2341DD"/>
              </a:solidFill>
              <a:latin typeface="Nunito Medium"/>
              <a:ea typeface="Nunito Medium"/>
              <a:cs typeface="Nunito Medium"/>
              <a:sym typeface="Nunito Medium"/>
            </a:endParaRPr>
          </a:p>
        </p:txBody>
      </p:sp>
      <p:sp>
        <p:nvSpPr>
          <p:cNvPr id="64" name="Google Shape;64;p14"/>
          <p:cNvSpPr/>
          <p:nvPr/>
        </p:nvSpPr>
        <p:spPr>
          <a:xfrm>
            <a:off x="486000" y="1108975"/>
            <a:ext cx="8243100" cy="714300"/>
          </a:xfrm>
          <a:prstGeom prst="roundRect">
            <a:avLst>
              <a:gd name="adj" fmla="val 11550"/>
            </a:avLst>
          </a:prstGeom>
          <a:solidFill>
            <a:schemeClr val="lt2"/>
          </a:solidFill>
          <a:ln>
            <a:noFill/>
          </a:ln>
        </p:spPr>
        <p:txBody>
          <a:bodyPr spcFirstLastPara="1" wrap="square" lIns="180000" tIns="180000" rIns="180000" bIns="180000" anchor="ctr" anchorCtr="0">
            <a:noAutofit/>
          </a:bodyPr>
          <a:lstStyle/>
          <a:p>
            <a:pPr marL="0" lvl="0" indent="0" algn="l" rtl="0">
              <a:spcBef>
                <a:spcPts val="0"/>
              </a:spcBef>
              <a:spcAft>
                <a:spcPts val="0"/>
              </a:spcAft>
              <a:buNone/>
            </a:pPr>
            <a:r>
              <a:rPr lang="en-GB" sz="1200">
                <a:solidFill>
                  <a:schemeClr val="dk1"/>
                </a:solidFill>
                <a:latin typeface="Nunito"/>
                <a:ea typeface="Nunito"/>
                <a:cs typeface="Nunito"/>
                <a:sym typeface="Nunito"/>
              </a:rPr>
              <a:t>The notes section of each slide contains additional discussion prompts to guide you through the lesson.</a:t>
            </a:r>
            <a:endParaRPr sz="1200">
              <a:latin typeface="Nunito"/>
              <a:ea typeface="Nunito"/>
              <a:cs typeface="Nunito"/>
              <a:sym typeface="Nunito"/>
            </a:endParaRPr>
          </a:p>
        </p:txBody>
      </p:sp>
      <p:sp>
        <p:nvSpPr>
          <p:cNvPr id="65" name="Google Shape;65;p14"/>
          <p:cNvSpPr/>
          <p:nvPr/>
        </p:nvSpPr>
        <p:spPr>
          <a:xfrm>
            <a:off x="486000" y="2075250"/>
            <a:ext cx="8243100" cy="2490000"/>
          </a:xfrm>
          <a:prstGeom prst="roundRect">
            <a:avLst>
              <a:gd name="adj" fmla="val 3700"/>
            </a:avLst>
          </a:prstGeom>
          <a:solidFill>
            <a:schemeClr val="lt2"/>
          </a:solidFill>
          <a:ln>
            <a:noFill/>
          </a:ln>
        </p:spPr>
        <p:txBody>
          <a:bodyPr spcFirstLastPara="1" wrap="square" lIns="180000" tIns="180000" rIns="180000" bIns="180000" anchor="ctr" anchorCtr="0">
            <a:noAutofit/>
          </a:bodyPr>
          <a:lstStyle/>
          <a:p>
            <a:pPr marL="0" lvl="0" indent="0" algn="l" rtl="0">
              <a:lnSpc>
                <a:spcPct val="150000"/>
              </a:lnSpc>
              <a:spcBef>
                <a:spcPts val="0"/>
              </a:spcBef>
              <a:spcAft>
                <a:spcPts val="0"/>
              </a:spcAft>
              <a:buNone/>
            </a:pPr>
            <a:r>
              <a:rPr lang="en-GB" sz="1200">
                <a:solidFill>
                  <a:schemeClr val="dk1"/>
                </a:solidFill>
                <a:latin typeface="Nunito"/>
                <a:ea typeface="Nunito"/>
                <a:cs typeface="Nunito"/>
                <a:sym typeface="Nunito"/>
              </a:rPr>
              <a:t>Some resources and activities may prompt a child to remember and potentially share an experience of harm. Make sure you’re familiar with your school's safeguarding policies and procedures so you can confidently report safety and well-being concerns. Prepare students for the session by discussing: their right to be safe and respected; what to do if discussing online safety makes them feel uncomfortable or unsafe; and how to seek help if they feel or have felt unsafe. Further support can be found </a:t>
            </a:r>
            <a:r>
              <a:rPr lang="en-GB" sz="1200" u="sng">
                <a:solidFill>
                  <a:srgbClr val="2341DD"/>
                </a:solidFill>
                <a:latin typeface="Nunito"/>
                <a:ea typeface="Nunito"/>
                <a:cs typeface="Nunito"/>
                <a:sym typeface="Nunito"/>
                <a:hlinkClick r:id="rId3">
                  <a:extLst>
                    <a:ext uri="{A12FA001-AC4F-418D-AE19-62706E023703}">
                      <ahyp:hlinkClr xmlns:ahyp="http://schemas.microsoft.com/office/drawing/2018/hyperlinkcolor" val="tx"/>
                    </a:ext>
                  </a:extLst>
                </a:hlinkClick>
              </a:rPr>
              <a:t>here</a:t>
            </a:r>
            <a:r>
              <a:rPr lang="en-GB" sz="1200">
                <a:solidFill>
                  <a:srgbClr val="2341DD"/>
                </a:solidFill>
                <a:latin typeface="Nunito"/>
                <a:ea typeface="Nunito"/>
                <a:cs typeface="Nunito"/>
                <a:sym typeface="Nunito"/>
              </a:rPr>
              <a:t>.</a:t>
            </a:r>
            <a:endParaRPr sz="1200">
              <a:solidFill>
                <a:srgbClr val="2341DD"/>
              </a:solidFill>
              <a:latin typeface="Nunito"/>
              <a:ea typeface="Nunito"/>
              <a:cs typeface="Nunito"/>
              <a:sym typeface="Nunito"/>
            </a:endParaRPr>
          </a:p>
        </p:txBody>
      </p:sp>
      <p:pic>
        <p:nvPicPr>
          <p:cNvPr id="66" name="Google Shape;66;p14"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67" name="Google Shape;6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solidFill>
                  <a:schemeClr val="dk2"/>
                </a:solidFill>
              </a:rPr>
              <a:t>2</a:t>
            </a:fld>
            <a:endParaRPr>
              <a:solidFill>
                <a:schemeClr val="dk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32"/>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pic>
        <p:nvPicPr>
          <p:cNvPr id="368" name="Google Shape;368;p32" title="022.png"/>
          <p:cNvPicPr preferRelativeResize="0"/>
          <p:nvPr/>
        </p:nvPicPr>
        <p:blipFill>
          <a:blip r:embed="rId3">
            <a:alphaModFix/>
          </a:blip>
          <a:stretch>
            <a:fillRect/>
          </a:stretch>
        </p:blipFill>
        <p:spPr>
          <a:xfrm>
            <a:off x="2661238" y="509705"/>
            <a:ext cx="4748226" cy="4748226"/>
          </a:xfrm>
          <a:prstGeom prst="rect">
            <a:avLst/>
          </a:prstGeom>
          <a:noFill/>
          <a:ln>
            <a:noFill/>
          </a:ln>
          <a:effectLst>
            <a:outerShdw blurRad="142875" dist="19050" dir="5400000" algn="bl" rotWithShape="0">
              <a:srgbClr val="000000">
                <a:alpha val="50000"/>
              </a:srgbClr>
            </a:outerShdw>
          </a:effectLst>
        </p:spPr>
      </p:pic>
      <p:pic>
        <p:nvPicPr>
          <p:cNvPr id="369" name="Google Shape;369;p32" title="dave-character002.png"/>
          <p:cNvPicPr preferRelativeResize="0"/>
          <p:nvPr/>
        </p:nvPicPr>
        <p:blipFill>
          <a:blip r:embed="rId4">
            <a:alphaModFix/>
          </a:blip>
          <a:stretch>
            <a:fillRect/>
          </a:stretch>
        </p:blipFill>
        <p:spPr>
          <a:xfrm>
            <a:off x="-323675" y="2460975"/>
            <a:ext cx="2384398" cy="2683426"/>
          </a:xfrm>
          <a:prstGeom prst="rect">
            <a:avLst/>
          </a:prstGeom>
          <a:noFill/>
          <a:ln>
            <a:noFill/>
          </a:ln>
        </p:spPr>
      </p:pic>
      <p:pic>
        <p:nvPicPr>
          <p:cNvPr id="370" name="Google Shape;370;p32" title="692d71fc9e9a1e5d1ee80c33_eSmart_AMF_logo 2.png"/>
          <p:cNvPicPr preferRelativeResize="0"/>
          <p:nvPr/>
        </p:nvPicPr>
        <p:blipFill rotWithShape="1">
          <a:blip r:embed="rId5">
            <a:alphaModFix/>
          </a:blip>
          <a:srcRect l="30" r="40"/>
          <a:stretch/>
        </p:blipFill>
        <p:spPr>
          <a:xfrm>
            <a:off x="8415425" y="211800"/>
            <a:ext cx="514675" cy="237200"/>
          </a:xfrm>
          <a:prstGeom prst="rect">
            <a:avLst/>
          </a:prstGeom>
          <a:noFill/>
          <a:ln>
            <a:noFill/>
          </a:ln>
        </p:spPr>
      </p:pic>
      <p:sp>
        <p:nvSpPr>
          <p:cNvPr id="371" name="Google Shape;371;p32"/>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200">
                <a:solidFill>
                  <a:schemeClr val="dk1"/>
                </a:solidFill>
                <a:latin typeface="Jua"/>
                <a:ea typeface="Jua"/>
                <a:cs typeface="Jua"/>
                <a:sym typeface="Jua"/>
              </a:rPr>
              <a:t>Screen 1/8</a:t>
            </a:r>
            <a:endParaRPr sz="1200"/>
          </a:p>
        </p:txBody>
      </p:sp>
      <p:sp>
        <p:nvSpPr>
          <p:cNvPr id="372" name="Google Shape;372;p32"/>
          <p:cNvSpPr/>
          <p:nvPr/>
        </p:nvSpPr>
        <p:spPr>
          <a:xfrm>
            <a:off x="6996372" y="371814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Public Share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Lets strangers see what you post.</a:t>
            </a:r>
            <a:endParaRPr sz="900">
              <a:solidFill>
                <a:schemeClr val="dk2"/>
              </a:solidFill>
              <a:latin typeface="Jua"/>
              <a:ea typeface="Jua"/>
              <a:cs typeface="Jua"/>
              <a:sym typeface="Jua"/>
            </a:endParaRPr>
          </a:p>
        </p:txBody>
      </p:sp>
      <p:sp>
        <p:nvSpPr>
          <p:cNvPr id="373" name="Google Shape;373;p32"/>
          <p:cNvSpPr/>
          <p:nvPr/>
        </p:nvSpPr>
        <p:spPr>
          <a:xfrm>
            <a:off x="6996372" y="430304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Friend List</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Keeps track of who you're connected to.</a:t>
            </a:r>
            <a:endParaRPr sz="900">
              <a:solidFill>
                <a:schemeClr val="dk2"/>
              </a:solidFill>
              <a:latin typeface="Jua"/>
              <a:ea typeface="Jua"/>
              <a:cs typeface="Jua"/>
              <a:sym typeface="Jua"/>
            </a:endParaRPr>
          </a:p>
        </p:txBody>
      </p:sp>
      <p:sp>
        <p:nvSpPr>
          <p:cNvPr id="374" name="Google Shape;374;p32"/>
          <p:cNvSpPr/>
          <p:nvPr/>
        </p:nvSpPr>
        <p:spPr>
          <a:xfrm>
            <a:off x="6996372" y="254697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Stuff watcher</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Tracks what you watch and like.</a:t>
            </a:r>
            <a:endParaRPr sz="900">
              <a:solidFill>
                <a:schemeClr val="dk2"/>
              </a:solidFill>
              <a:latin typeface="Jua"/>
              <a:ea typeface="Jua"/>
              <a:cs typeface="Jua"/>
              <a:sym typeface="Jua"/>
            </a:endParaRPr>
          </a:p>
        </p:txBody>
      </p:sp>
      <p:sp>
        <p:nvSpPr>
          <p:cNvPr id="375" name="Google Shape;375;p32"/>
          <p:cNvSpPr/>
          <p:nvPr/>
        </p:nvSpPr>
        <p:spPr>
          <a:xfrm>
            <a:off x="6996372" y="313187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Location</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Shares where you are, or have been.</a:t>
            </a:r>
            <a:endParaRPr sz="900">
              <a:solidFill>
                <a:schemeClr val="dk2"/>
              </a:solidFill>
              <a:latin typeface="Jua"/>
              <a:ea typeface="Jua"/>
              <a:cs typeface="Jua"/>
              <a:sym typeface="Jua"/>
            </a:endParaRPr>
          </a:p>
        </p:txBody>
      </p:sp>
      <p:sp>
        <p:nvSpPr>
          <p:cNvPr id="376" name="Google Shape;376;p32"/>
          <p:cNvSpPr/>
          <p:nvPr/>
        </p:nvSpPr>
        <p:spPr>
          <a:xfrm>
            <a:off x="6996372" y="1961387"/>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Ads &amp; Partners</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Sends your info to other companies.</a:t>
            </a:r>
            <a:endParaRPr sz="900">
              <a:solidFill>
                <a:schemeClr val="dk2"/>
              </a:solidFill>
              <a:latin typeface="Jua"/>
              <a:ea typeface="Jua"/>
              <a:cs typeface="Jua"/>
              <a:sym typeface="Jua"/>
            </a:endParaRPr>
          </a:p>
        </p:txBody>
      </p:sp>
      <p:sp>
        <p:nvSpPr>
          <p:cNvPr id="377" name="Google Shape;377;p32"/>
          <p:cNvSpPr/>
          <p:nvPr/>
        </p:nvSpPr>
        <p:spPr>
          <a:xfrm>
            <a:off x="6996372" y="1375828"/>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Face &amp; Voice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Stores your face or voice data.</a:t>
            </a:r>
            <a:endParaRPr sz="900">
              <a:solidFill>
                <a:schemeClr val="dk2"/>
              </a:solidFill>
              <a:latin typeface="Jua"/>
              <a:ea typeface="Jua"/>
              <a:cs typeface="Jua"/>
              <a:sym typeface="Jua"/>
            </a:endParaRPr>
          </a:p>
        </p:txBody>
      </p:sp>
      <p:pic>
        <p:nvPicPr>
          <p:cNvPr id="378" name="Google Shape;378;p32" title="icons.png"/>
          <p:cNvPicPr preferRelativeResize="0"/>
          <p:nvPr/>
        </p:nvPicPr>
        <p:blipFill>
          <a:blip r:embed="rId6">
            <a:alphaModFix/>
          </a:blip>
          <a:stretch>
            <a:fillRect/>
          </a:stretch>
        </p:blipFill>
        <p:spPr>
          <a:xfrm>
            <a:off x="6753925" y="1351925"/>
            <a:ext cx="788400" cy="3540290"/>
          </a:xfrm>
          <a:prstGeom prst="rect">
            <a:avLst/>
          </a:prstGeom>
          <a:noFill/>
          <a:ln>
            <a:noFill/>
          </a:ln>
        </p:spPr>
      </p:pic>
      <p:pic>
        <p:nvPicPr>
          <p:cNvPr id="379" name="Google Shape;379;p32" title="Frame 4.png"/>
          <p:cNvPicPr preferRelativeResize="0"/>
          <p:nvPr/>
        </p:nvPicPr>
        <p:blipFill>
          <a:blip r:embed="rId7">
            <a:alphaModFix/>
          </a:blip>
          <a:stretch>
            <a:fillRect/>
          </a:stretch>
        </p:blipFill>
        <p:spPr>
          <a:xfrm>
            <a:off x="6996372" y="920270"/>
            <a:ext cx="1836300" cy="334325"/>
          </a:xfrm>
          <a:prstGeom prst="rect">
            <a:avLst/>
          </a:prstGeom>
          <a:noFill/>
          <a:ln>
            <a:noFill/>
          </a:ln>
        </p:spPr>
      </p:pic>
      <p:sp>
        <p:nvSpPr>
          <p:cNvPr id="380" name="Google Shape;380;p32"/>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20</a:t>
            </a:fld>
            <a:endParaRPr/>
          </a:p>
        </p:txBody>
      </p:sp>
      <p:sp>
        <p:nvSpPr>
          <p:cNvPr id="381" name="Google Shape;381;p32"/>
          <p:cNvSpPr/>
          <p:nvPr/>
        </p:nvSpPr>
        <p:spPr>
          <a:xfrm>
            <a:off x="450575" y="1512150"/>
            <a:ext cx="2093100" cy="910200"/>
          </a:xfrm>
          <a:prstGeom prst="wedgeRoundRectCallout">
            <a:avLst>
              <a:gd name="adj1" fmla="val 3666"/>
              <a:gd name="adj2" fmla="val 8039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can we see here, are there any clues?</a:t>
            </a:r>
            <a:endParaRPr sz="1100">
              <a:latin typeface="Jua"/>
              <a:ea typeface="Jua"/>
              <a:cs typeface="Jua"/>
              <a:sym typeface="Jua"/>
            </a:endParaRPr>
          </a:p>
        </p:txBody>
      </p:sp>
      <p:sp>
        <p:nvSpPr>
          <p:cNvPr id="382" name="Google Shape;382;p32"/>
          <p:cNvSpPr/>
          <p:nvPr/>
        </p:nvSpPr>
        <p:spPr>
          <a:xfrm>
            <a:off x="1659800" y="2895788"/>
            <a:ext cx="1490100" cy="1813800"/>
          </a:xfrm>
          <a:prstGeom prst="wedgeRoundRectCallout">
            <a:avLst>
              <a:gd name="adj1" fmla="val -62890"/>
              <a:gd name="adj2" fmla="val 1341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are they asking us to do or what are they trying to take without us knowing or realising?</a:t>
            </a:r>
            <a:endParaRPr sz="1100">
              <a:latin typeface="Jua"/>
              <a:ea typeface="Jua"/>
              <a:cs typeface="Jua"/>
              <a:sym typeface="Ju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7" name="Google Shape;387;p33" title="022_solution.png"/>
          <p:cNvPicPr preferRelativeResize="0"/>
          <p:nvPr/>
        </p:nvPicPr>
        <p:blipFill rotWithShape="1">
          <a:blip r:embed="rId3">
            <a:alphaModFix/>
          </a:blip>
          <a:srcRect/>
          <a:stretch/>
        </p:blipFill>
        <p:spPr>
          <a:xfrm>
            <a:off x="2661238" y="509705"/>
            <a:ext cx="4748226" cy="4748226"/>
          </a:xfrm>
          <a:prstGeom prst="rect">
            <a:avLst/>
          </a:prstGeom>
          <a:noFill/>
          <a:ln>
            <a:noFill/>
          </a:ln>
          <a:effectLst>
            <a:outerShdw blurRad="142875" dist="19050" dir="5400000" algn="bl" rotWithShape="0">
              <a:srgbClr val="000000">
                <a:alpha val="50000"/>
              </a:srgbClr>
            </a:outerShdw>
          </a:effectLst>
        </p:spPr>
      </p:pic>
      <p:sp>
        <p:nvSpPr>
          <p:cNvPr id="388" name="Google Shape;388;p33"/>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pic>
        <p:nvPicPr>
          <p:cNvPr id="389" name="Google Shape;389;p33" title="dave-character002.png"/>
          <p:cNvPicPr preferRelativeResize="0"/>
          <p:nvPr/>
        </p:nvPicPr>
        <p:blipFill>
          <a:blip r:embed="rId4">
            <a:alphaModFix/>
          </a:blip>
          <a:stretch>
            <a:fillRect/>
          </a:stretch>
        </p:blipFill>
        <p:spPr>
          <a:xfrm>
            <a:off x="-323675" y="2460975"/>
            <a:ext cx="2384398" cy="2683426"/>
          </a:xfrm>
          <a:prstGeom prst="rect">
            <a:avLst/>
          </a:prstGeom>
          <a:noFill/>
          <a:ln>
            <a:noFill/>
          </a:ln>
        </p:spPr>
      </p:pic>
      <p:pic>
        <p:nvPicPr>
          <p:cNvPr id="390" name="Google Shape;390;p33" title="692d71fc9e9a1e5d1ee80c33_eSmart_AMF_logo 2.png"/>
          <p:cNvPicPr preferRelativeResize="0"/>
          <p:nvPr/>
        </p:nvPicPr>
        <p:blipFill rotWithShape="1">
          <a:blip r:embed="rId5">
            <a:alphaModFix/>
          </a:blip>
          <a:srcRect l="30" r="40"/>
          <a:stretch/>
        </p:blipFill>
        <p:spPr>
          <a:xfrm>
            <a:off x="8415425" y="211800"/>
            <a:ext cx="514675" cy="237200"/>
          </a:xfrm>
          <a:prstGeom prst="rect">
            <a:avLst/>
          </a:prstGeom>
          <a:noFill/>
          <a:ln>
            <a:noFill/>
          </a:ln>
        </p:spPr>
      </p:pic>
      <p:sp>
        <p:nvSpPr>
          <p:cNvPr id="391" name="Google Shape;391;p33"/>
          <p:cNvSpPr/>
          <p:nvPr/>
        </p:nvSpPr>
        <p:spPr>
          <a:xfrm>
            <a:off x="6996372" y="1375828"/>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Face &amp; Voice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Stores your face or voice data.</a:t>
            </a:r>
            <a:endParaRPr sz="900">
              <a:solidFill>
                <a:schemeClr val="dk2"/>
              </a:solidFill>
              <a:latin typeface="Jua"/>
              <a:ea typeface="Jua"/>
              <a:cs typeface="Jua"/>
              <a:sym typeface="Jua"/>
            </a:endParaRPr>
          </a:p>
        </p:txBody>
      </p:sp>
      <p:pic>
        <p:nvPicPr>
          <p:cNvPr id="392" name="Google Shape;392;p33" title="icons.png"/>
          <p:cNvPicPr preferRelativeResize="0"/>
          <p:nvPr/>
        </p:nvPicPr>
        <p:blipFill rotWithShape="1">
          <a:blip r:embed="rId6">
            <a:alphaModFix/>
          </a:blip>
          <a:srcRect b="81823"/>
          <a:stretch/>
        </p:blipFill>
        <p:spPr>
          <a:xfrm>
            <a:off x="6753925" y="1351925"/>
            <a:ext cx="788400" cy="643499"/>
          </a:xfrm>
          <a:prstGeom prst="rect">
            <a:avLst/>
          </a:prstGeom>
          <a:noFill/>
          <a:ln>
            <a:noFill/>
          </a:ln>
        </p:spPr>
      </p:pic>
      <p:sp>
        <p:nvSpPr>
          <p:cNvPr id="393" name="Google Shape;393;p33"/>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1/8</a:t>
            </a:r>
            <a:endParaRPr/>
          </a:p>
        </p:txBody>
      </p:sp>
      <p:sp>
        <p:nvSpPr>
          <p:cNvPr id="394" name="Google Shape;394;p33"/>
          <p:cNvSpPr/>
          <p:nvPr/>
        </p:nvSpPr>
        <p:spPr>
          <a:xfrm>
            <a:off x="450575" y="1706725"/>
            <a:ext cx="2615100" cy="1200000"/>
          </a:xfrm>
          <a:prstGeom prst="wedgeRoundRectCallout">
            <a:avLst>
              <a:gd name="adj1" fmla="val 9801"/>
              <a:gd name="adj2" fmla="val 97200"/>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15000"/>
              </a:lnSpc>
              <a:spcBef>
                <a:spcPts val="0"/>
              </a:spcBef>
              <a:spcAft>
                <a:spcPts val="0"/>
              </a:spcAft>
              <a:buNone/>
            </a:pPr>
            <a:r>
              <a:rPr lang="en-GB" sz="1100">
                <a:solidFill>
                  <a:srgbClr val="862B90"/>
                </a:solidFill>
                <a:latin typeface="Jua"/>
                <a:ea typeface="Jua"/>
                <a:cs typeface="Jua"/>
                <a:sym typeface="Jua"/>
              </a:rPr>
              <a:t>Right on!</a:t>
            </a:r>
            <a:endParaRPr sz="1100">
              <a:latin typeface="Jua"/>
              <a:ea typeface="Jua"/>
              <a:cs typeface="Jua"/>
              <a:sym typeface="Jua"/>
            </a:endParaRPr>
          </a:p>
          <a:p>
            <a:pPr marL="0" lvl="0" indent="0" algn="l" rtl="0">
              <a:lnSpc>
                <a:spcPct val="115000"/>
              </a:lnSpc>
              <a:spcBef>
                <a:spcPts val="0"/>
              </a:spcBef>
              <a:spcAft>
                <a:spcPts val="0"/>
              </a:spcAft>
              <a:buNone/>
            </a:pPr>
            <a:r>
              <a:rPr lang="en-GB" sz="1100">
                <a:latin typeface="Jua"/>
                <a:ea typeface="Jua"/>
                <a:cs typeface="Jua"/>
                <a:sym typeface="Jua"/>
              </a:rPr>
              <a:t>Useful feature. But check where the data’s stored!</a:t>
            </a:r>
            <a:endParaRPr sz="1100">
              <a:latin typeface="Jua"/>
              <a:ea typeface="Jua"/>
              <a:cs typeface="Jua"/>
              <a:sym typeface="Jua"/>
            </a:endParaRPr>
          </a:p>
        </p:txBody>
      </p:sp>
      <p:sp>
        <p:nvSpPr>
          <p:cNvPr id="395" name="Google Shape;395;p33"/>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21</a:t>
            </a:fld>
            <a:endParaRPr/>
          </a:p>
        </p:txBody>
      </p:sp>
      <p:pic>
        <p:nvPicPr>
          <p:cNvPr id="396" name="Google Shape;396;p33" title="Highlighter.png"/>
          <p:cNvPicPr preferRelativeResize="0"/>
          <p:nvPr/>
        </p:nvPicPr>
        <p:blipFill>
          <a:blip r:embed="rId7">
            <a:alphaModFix/>
          </a:blip>
          <a:stretch>
            <a:fillRect/>
          </a:stretch>
        </p:blipFill>
        <p:spPr>
          <a:xfrm>
            <a:off x="5880423" y="3059700"/>
            <a:ext cx="1573951" cy="416700"/>
          </a:xfrm>
          <a:prstGeom prst="rect">
            <a:avLst/>
          </a:prstGeom>
          <a:noFill/>
          <a:ln>
            <a:noFill/>
          </a:ln>
          <a:effectLst>
            <a:outerShdw blurRad="57150" dist="171450" dir="3300000" algn="bl" rotWithShape="0">
              <a:srgbClr val="000000">
                <a:alpha val="50000"/>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34" title="024.png"/>
          <p:cNvPicPr preferRelativeResize="0"/>
          <p:nvPr/>
        </p:nvPicPr>
        <p:blipFill rotWithShape="1">
          <a:blip r:embed="rId3">
            <a:alphaModFix/>
          </a:blip>
          <a:srcRect/>
          <a:stretch/>
        </p:blipFill>
        <p:spPr>
          <a:xfrm>
            <a:off x="2661238" y="509705"/>
            <a:ext cx="4748226" cy="4748226"/>
          </a:xfrm>
          <a:prstGeom prst="rect">
            <a:avLst/>
          </a:prstGeom>
          <a:noFill/>
          <a:ln>
            <a:noFill/>
          </a:ln>
          <a:effectLst>
            <a:outerShdw blurRad="142875" dist="19050" dir="5400000" algn="bl" rotWithShape="0">
              <a:srgbClr val="000000">
                <a:alpha val="50000"/>
              </a:srgbClr>
            </a:outerShdw>
          </a:effectLst>
        </p:spPr>
      </p:pic>
      <p:pic>
        <p:nvPicPr>
          <p:cNvPr id="402" name="Google Shape;402;p34"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403" name="Google Shape;403;p34"/>
          <p:cNvSpPr txBox="1">
            <a:spLocks noGrp="1"/>
          </p:cNvSpPr>
          <p:nvPr>
            <p:ph type="sldNum" idx="12"/>
          </p:nvPr>
        </p:nvSpPr>
        <p:spPr>
          <a:xfrm>
            <a:off x="8595308" y="47507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22</a:t>
            </a:fld>
            <a:endParaRPr/>
          </a:p>
        </p:txBody>
      </p:sp>
      <p:pic>
        <p:nvPicPr>
          <p:cNvPr id="404" name="Google Shape;404;p34" title="dave-character002.png"/>
          <p:cNvPicPr preferRelativeResize="0"/>
          <p:nvPr/>
        </p:nvPicPr>
        <p:blipFill>
          <a:blip r:embed="rId5">
            <a:alphaModFix/>
          </a:blip>
          <a:stretch>
            <a:fillRect/>
          </a:stretch>
        </p:blipFill>
        <p:spPr>
          <a:xfrm>
            <a:off x="-323675" y="2460975"/>
            <a:ext cx="2384398" cy="2683426"/>
          </a:xfrm>
          <a:prstGeom prst="rect">
            <a:avLst/>
          </a:prstGeom>
          <a:noFill/>
          <a:ln>
            <a:noFill/>
          </a:ln>
        </p:spPr>
      </p:pic>
      <p:sp>
        <p:nvSpPr>
          <p:cNvPr id="405" name="Google Shape;405;p34"/>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2/8</a:t>
            </a:r>
            <a:endParaRPr/>
          </a:p>
        </p:txBody>
      </p:sp>
      <p:sp>
        <p:nvSpPr>
          <p:cNvPr id="406" name="Google Shape;406;p34"/>
          <p:cNvSpPr/>
          <p:nvPr/>
        </p:nvSpPr>
        <p:spPr>
          <a:xfrm>
            <a:off x="6996372" y="371814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Public Share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Lets strangers see what you post.</a:t>
            </a:r>
            <a:endParaRPr sz="900">
              <a:solidFill>
                <a:schemeClr val="dk2"/>
              </a:solidFill>
              <a:latin typeface="Jua"/>
              <a:ea typeface="Jua"/>
              <a:cs typeface="Jua"/>
              <a:sym typeface="Jua"/>
            </a:endParaRPr>
          </a:p>
        </p:txBody>
      </p:sp>
      <p:sp>
        <p:nvSpPr>
          <p:cNvPr id="407" name="Google Shape;407;p34"/>
          <p:cNvSpPr/>
          <p:nvPr/>
        </p:nvSpPr>
        <p:spPr>
          <a:xfrm>
            <a:off x="6996372" y="430304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Friend List</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Keeps track of who you're connected to.</a:t>
            </a:r>
            <a:endParaRPr sz="900">
              <a:solidFill>
                <a:schemeClr val="dk2"/>
              </a:solidFill>
              <a:latin typeface="Jua"/>
              <a:ea typeface="Jua"/>
              <a:cs typeface="Jua"/>
              <a:sym typeface="Jua"/>
            </a:endParaRPr>
          </a:p>
        </p:txBody>
      </p:sp>
      <p:sp>
        <p:nvSpPr>
          <p:cNvPr id="408" name="Google Shape;408;p34"/>
          <p:cNvSpPr/>
          <p:nvPr/>
        </p:nvSpPr>
        <p:spPr>
          <a:xfrm>
            <a:off x="6996372" y="254697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Stuff watcher</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Tracks what you watch and like.</a:t>
            </a:r>
            <a:endParaRPr sz="900">
              <a:solidFill>
                <a:schemeClr val="dk2"/>
              </a:solidFill>
              <a:latin typeface="Jua"/>
              <a:ea typeface="Jua"/>
              <a:cs typeface="Jua"/>
              <a:sym typeface="Jua"/>
            </a:endParaRPr>
          </a:p>
        </p:txBody>
      </p:sp>
      <p:sp>
        <p:nvSpPr>
          <p:cNvPr id="409" name="Google Shape;409;p34"/>
          <p:cNvSpPr/>
          <p:nvPr/>
        </p:nvSpPr>
        <p:spPr>
          <a:xfrm>
            <a:off x="6996372" y="313187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Location</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Shares where you are, or have been.</a:t>
            </a:r>
            <a:endParaRPr sz="900">
              <a:solidFill>
                <a:schemeClr val="dk2"/>
              </a:solidFill>
              <a:latin typeface="Jua"/>
              <a:ea typeface="Jua"/>
              <a:cs typeface="Jua"/>
              <a:sym typeface="Jua"/>
            </a:endParaRPr>
          </a:p>
        </p:txBody>
      </p:sp>
      <p:sp>
        <p:nvSpPr>
          <p:cNvPr id="410" name="Google Shape;410;p34"/>
          <p:cNvSpPr/>
          <p:nvPr/>
        </p:nvSpPr>
        <p:spPr>
          <a:xfrm>
            <a:off x="6996372" y="1961387"/>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Ads &amp; Partners</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Sends your info to other companies.</a:t>
            </a:r>
            <a:endParaRPr sz="900">
              <a:solidFill>
                <a:schemeClr val="dk2"/>
              </a:solidFill>
              <a:latin typeface="Jua"/>
              <a:ea typeface="Jua"/>
              <a:cs typeface="Jua"/>
              <a:sym typeface="Jua"/>
            </a:endParaRPr>
          </a:p>
        </p:txBody>
      </p:sp>
      <p:sp>
        <p:nvSpPr>
          <p:cNvPr id="411" name="Google Shape;411;p34"/>
          <p:cNvSpPr/>
          <p:nvPr/>
        </p:nvSpPr>
        <p:spPr>
          <a:xfrm>
            <a:off x="6996372" y="1375828"/>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Face &amp; Voice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Stores your face or voice data.</a:t>
            </a:r>
            <a:endParaRPr sz="900">
              <a:solidFill>
                <a:schemeClr val="dk2"/>
              </a:solidFill>
              <a:latin typeface="Jua"/>
              <a:ea typeface="Jua"/>
              <a:cs typeface="Jua"/>
              <a:sym typeface="Jua"/>
            </a:endParaRPr>
          </a:p>
        </p:txBody>
      </p:sp>
      <p:pic>
        <p:nvPicPr>
          <p:cNvPr id="412" name="Google Shape;412;p34" title="Frame 4.png"/>
          <p:cNvPicPr preferRelativeResize="0"/>
          <p:nvPr/>
        </p:nvPicPr>
        <p:blipFill>
          <a:blip r:embed="rId6">
            <a:alphaModFix/>
          </a:blip>
          <a:stretch>
            <a:fillRect/>
          </a:stretch>
        </p:blipFill>
        <p:spPr>
          <a:xfrm>
            <a:off x="6996372" y="920270"/>
            <a:ext cx="1836300" cy="334325"/>
          </a:xfrm>
          <a:prstGeom prst="rect">
            <a:avLst/>
          </a:prstGeom>
          <a:noFill/>
          <a:ln>
            <a:noFill/>
          </a:ln>
        </p:spPr>
      </p:pic>
      <p:pic>
        <p:nvPicPr>
          <p:cNvPr id="413" name="Google Shape;413;p34" title="icons.png"/>
          <p:cNvPicPr preferRelativeResize="0"/>
          <p:nvPr/>
        </p:nvPicPr>
        <p:blipFill>
          <a:blip r:embed="rId7">
            <a:alphaModFix/>
          </a:blip>
          <a:stretch>
            <a:fillRect/>
          </a:stretch>
        </p:blipFill>
        <p:spPr>
          <a:xfrm>
            <a:off x="6753925" y="1351925"/>
            <a:ext cx="788400" cy="3540290"/>
          </a:xfrm>
          <a:prstGeom prst="rect">
            <a:avLst/>
          </a:prstGeom>
          <a:noFill/>
          <a:ln>
            <a:noFill/>
          </a:ln>
        </p:spPr>
      </p:pic>
      <p:sp>
        <p:nvSpPr>
          <p:cNvPr id="414" name="Google Shape;414;p34"/>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sp>
        <p:nvSpPr>
          <p:cNvPr id="415" name="Google Shape;415;p34"/>
          <p:cNvSpPr/>
          <p:nvPr/>
        </p:nvSpPr>
        <p:spPr>
          <a:xfrm>
            <a:off x="450575" y="1512150"/>
            <a:ext cx="2093100" cy="910200"/>
          </a:xfrm>
          <a:prstGeom prst="wedgeRoundRectCallout">
            <a:avLst>
              <a:gd name="adj1" fmla="val 3666"/>
              <a:gd name="adj2" fmla="val 8039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can we see here, are there any clues?</a:t>
            </a:r>
            <a:endParaRPr sz="1100">
              <a:latin typeface="Jua"/>
              <a:ea typeface="Jua"/>
              <a:cs typeface="Jua"/>
              <a:sym typeface="Jua"/>
            </a:endParaRPr>
          </a:p>
        </p:txBody>
      </p:sp>
      <p:sp>
        <p:nvSpPr>
          <p:cNvPr id="416" name="Google Shape;416;p34"/>
          <p:cNvSpPr/>
          <p:nvPr/>
        </p:nvSpPr>
        <p:spPr>
          <a:xfrm>
            <a:off x="1659800" y="2895788"/>
            <a:ext cx="1490100" cy="1813800"/>
          </a:xfrm>
          <a:prstGeom prst="wedgeRoundRectCallout">
            <a:avLst>
              <a:gd name="adj1" fmla="val -62890"/>
              <a:gd name="adj2" fmla="val 1341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are they asking us to do or what are they trying to take without us knowing or realising?</a:t>
            </a:r>
            <a:endParaRPr sz="1100">
              <a:latin typeface="Jua"/>
              <a:ea typeface="Jua"/>
              <a:cs typeface="Jua"/>
              <a:sym typeface="Ju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35" title="024_solution.png"/>
          <p:cNvPicPr preferRelativeResize="0"/>
          <p:nvPr/>
        </p:nvPicPr>
        <p:blipFill rotWithShape="1">
          <a:blip r:embed="rId3">
            <a:alphaModFix/>
          </a:blip>
          <a:srcRect/>
          <a:stretch/>
        </p:blipFill>
        <p:spPr>
          <a:xfrm>
            <a:off x="2661238" y="509705"/>
            <a:ext cx="4748226" cy="4748226"/>
          </a:xfrm>
          <a:prstGeom prst="rect">
            <a:avLst/>
          </a:prstGeom>
          <a:noFill/>
          <a:ln>
            <a:noFill/>
          </a:ln>
          <a:effectLst>
            <a:outerShdw blurRad="142875" dist="19050" dir="5400000" algn="bl" rotWithShape="0">
              <a:srgbClr val="000000">
                <a:alpha val="50000"/>
              </a:srgbClr>
            </a:outerShdw>
          </a:effectLst>
        </p:spPr>
      </p:pic>
      <p:pic>
        <p:nvPicPr>
          <p:cNvPr id="422" name="Google Shape;422;p35"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423" name="Google Shape;423;p35"/>
          <p:cNvSpPr txBox="1">
            <a:spLocks noGrp="1"/>
          </p:cNvSpPr>
          <p:nvPr>
            <p:ph type="sldNum" idx="12"/>
          </p:nvPr>
        </p:nvSpPr>
        <p:spPr>
          <a:xfrm>
            <a:off x="8595308" y="47507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23</a:t>
            </a:fld>
            <a:endParaRPr/>
          </a:p>
        </p:txBody>
      </p:sp>
      <p:sp>
        <p:nvSpPr>
          <p:cNvPr id="424" name="Google Shape;424;p35"/>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2/8</a:t>
            </a:r>
            <a:endParaRPr/>
          </a:p>
        </p:txBody>
      </p:sp>
      <p:sp>
        <p:nvSpPr>
          <p:cNvPr id="425" name="Google Shape;425;p35"/>
          <p:cNvSpPr/>
          <p:nvPr/>
        </p:nvSpPr>
        <p:spPr>
          <a:xfrm>
            <a:off x="6996372" y="1961387"/>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Ads &amp; Partners</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Sends your info to other companies.</a:t>
            </a:r>
            <a:endParaRPr sz="900">
              <a:solidFill>
                <a:schemeClr val="dk2"/>
              </a:solidFill>
              <a:latin typeface="Jua"/>
              <a:ea typeface="Jua"/>
              <a:cs typeface="Jua"/>
              <a:sym typeface="Jua"/>
            </a:endParaRPr>
          </a:p>
        </p:txBody>
      </p:sp>
      <p:sp>
        <p:nvSpPr>
          <p:cNvPr id="426" name="Google Shape;426;p35"/>
          <p:cNvSpPr/>
          <p:nvPr/>
        </p:nvSpPr>
        <p:spPr>
          <a:xfrm>
            <a:off x="526775" y="1680625"/>
            <a:ext cx="2615100" cy="1200000"/>
          </a:xfrm>
          <a:prstGeom prst="wedgeRoundRectCallout">
            <a:avLst>
              <a:gd name="adj1" fmla="val 9801"/>
              <a:gd name="adj2" fmla="val 97200"/>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15000"/>
              </a:lnSpc>
              <a:spcBef>
                <a:spcPts val="0"/>
              </a:spcBef>
              <a:spcAft>
                <a:spcPts val="0"/>
              </a:spcAft>
              <a:buNone/>
            </a:pPr>
            <a:r>
              <a:rPr lang="en-GB" sz="1100">
                <a:solidFill>
                  <a:srgbClr val="862B90"/>
                </a:solidFill>
                <a:latin typeface="Jua"/>
                <a:ea typeface="Jua"/>
                <a:cs typeface="Jua"/>
                <a:sym typeface="Jua"/>
              </a:rPr>
              <a:t>Good spot!</a:t>
            </a:r>
            <a:endParaRPr sz="1100">
              <a:latin typeface="Jua"/>
              <a:ea typeface="Jua"/>
              <a:cs typeface="Jua"/>
              <a:sym typeface="Jua"/>
            </a:endParaRPr>
          </a:p>
          <a:p>
            <a:pPr marL="0" lvl="0" indent="0" algn="l" rtl="0">
              <a:lnSpc>
                <a:spcPct val="115000"/>
              </a:lnSpc>
              <a:spcBef>
                <a:spcPts val="0"/>
              </a:spcBef>
              <a:spcAft>
                <a:spcPts val="0"/>
              </a:spcAft>
              <a:buNone/>
            </a:pPr>
            <a:r>
              <a:rPr lang="en-GB" sz="1100">
                <a:latin typeface="Jua"/>
                <a:ea typeface="Jua"/>
                <a:cs typeface="Jua"/>
                <a:sym typeface="Jua"/>
              </a:rPr>
              <a:t>Who might get this data…</a:t>
            </a:r>
            <a:endParaRPr sz="1100">
              <a:latin typeface="Jua"/>
              <a:ea typeface="Jua"/>
              <a:cs typeface="Jua"/>
              <a:sym typeface="Jua"/>
            </a:endParaRPr>
          </a:p>
          <a:p>
            <a:pPr marL="0" lvl="0" indent="0" algn="l" rtl="0">
              <a:lnSpc>
                <a:spcPct val="115000"/>
              </a:lnSpc>
              <a:spcBef>
                <a:spcPts val="0"/>
              </a:spcBef>
              <a:spcAft>
                <a:spcPts val="0"/>
              </a:spcAft>
              <a:buNone/>
            </a:pPr>
            <a:r>
              <a:rPr lang="en-GB" sz="1100">
                <a:latin typeface="Jua"/>
                <a:ea typeface="Jua"/>
                <a:cs typeface="Jua"/>
                <a:sym typeface="Jua"/>
              </a:rPr>
              <a:t>and why?</a:t>
            </a:r>
            <a:endParaRPr sz="1100">
              <a:latin typeface="Jua"/>
              <a:ea typeface="Jua"/>
              <a:cs typeface="Jua"/>
              <a:sym typeface="Jua"/>
            </a:endParaRPr>
          </a:p>
        </p:txBody>
      </p:sp>
      <p:pic>
        <p:nvPicPr>
          <p:cNvPr id="427" name="Google Shape;427;p35" title="dave-character002.png"/>
          <p:cNvPicPr preferRelativeResize="0"/>
          <p:nvPr/>
        </p:nvPicPr>
        <p:blipFill>
          <a:blip r:embed="rId5">
            <a:alphaModFix/>
          </a:blip>
          <a:stretch>
            <a:fillRect/>
          </a:stretch>
        </p:blipFill>
        <p:spPr>
          <a:xfrm>
            <a:off x="-323675" y="2460975"/>
            <a:ext cx="2384398" cy="2683426"/>
          </a:xfrm>
          <a:prstGeom prst="rect">
            <a:avLst/>
          </a:prstGeom>
          <a:noFill/>
          <a:ln>
            <a:noFill/>
          </a:ln>
        </p:spPr>
      </p:pic>
      <p:pic>
        <p:nvPicPr>
          <p:cNvPr id="428" name="Google Shape;428;p35" title="icons.png"/>
          <p:cNvPicPr preferRelativeResize="0"/>
          <p:nvPr/>
        </p:nvPicPr>
        <p:blipFill rotWithShape="1">
          <a:blip r:embed="rId6">
            <a:alphaModFix/>
          </a:blip>
          <a:srcRect t="18187" b="68673"/>
          <a:stretch/>
        </p:blipFill>
        <p:spPr>
          <a:xfrm>
            <a:off x="6753925" y="2058579"/>
            <a:ext cx="788400" cy="465200"/>
          </a:xfrm>
          <a:prstGeom prst="rect">
            <a:avLst/>
          </a:prstGeom>
          <a:noFill/>
          <a:ln>
            <a:noFill/>
          </a:ln>
        </p:spPr>
      </p:pic>
      <p:sp>
        <p:nvSpPr>
          <p:cNvPr id="429" name="Google Shape;429;p35"/>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pic>
        <p:nvPicPr>
          <p:cNvPr id="430" name="Google Shape;430;p35" title="Highlighter.png"/>
          <p:cNvPicPr preferRelativeResize="0"/>
          <p:nvPr/>
        </p:nvPicPr>
        <p:blipFill>
          <a:blip r:embed="rId7">
            <a:alphaModFix/>
          </a:blip>
          <a:stretch>
            <a:fillRect/>
          </a:stretch>
        </p:blipFill>
        <p:spPr>
          <a:xfrm>
            <a:off x="6077798" y="3377200"/>
            <a:ext cx="1573951" cy="416700"/>
          </a:xfrm>
          <a:prstGeom prst="rect">
            <a:avLst/>
          </a:prstGeom>
          <a:noFill/>
          <a:ln>
            <a:noFill/>
          </a:ln>
          <a:effectLst>
            <a:outerShdw blurRad="57150" dist="171450" dir="3300000" algn="bl" rotWithShape="0">
              <a:srgbClr val="000000">
                <a:alpha val="500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p36" title="red-herring-01.png"/>
          <p:cNvPicPr preferRelativeResize="0"/>
          <p:nvPr/>
        </p:nvPicPr>
        <p:blipFill rotWithShape="1">
          <a:blip r:embed="rId3">
            <a:alphaModFix/>
          </a:blip>
          <a:srcRect/>
          <a:stretch/>
        </p:blipFill>
        <p:spPr>
          <a:xfrm>
            <a:off x="2813638" y="610257"/>
            <a:ext cx="4419050" cy="4419074"/>
          </a:xfrm>
          <a:prstGeom prst="rect">
            <a:avLst/>
          </a:prstGeom>
          <a:noFill/>
          <a:ln>
            <a:noFill/>
          </a:ln>
          <a:effectLst>
            <a:outerShdw blurRad="142875" dist="19050" dir="5400000" algn="bl" rotWithShape="0">
              <a:srgbClr val="000000">
                <a:alpha val="50000"/>
              </a:srgbClr>
            </a:outerShdw>
          </a:effectLst>
        </p:spPr>
      </p:pic>
      <p:pic>
        <p:nvPicPr>
          <p:cNvPr id="436" name="Google Shape;436;p36"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437" name="Google Shape;437;p36"/>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24</a:t>
            </a:fld>
            <a:endParaRPr/>
          </a:p>
        </p:txBody>
      </p:sp>
      <p:sp>
        <p:nvSpPr>
          <p:cNvPr id="438" name="Google Shape;438;p36"/>
          <p:cNvSpPr/>
          <p:nvPr/>
        </p:nvSpPr>
        <p:spPr>
          <a:xfrm>
            <a:off x="6996372" y="371814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Public Share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Lets strangers see what you post.</a:t>
            </a:r>
            <a:endParaRPr sz="900">
              <a:solidFill>
                <a:schemeClr val="dk2"/>
              </a:solidFill>
              <a:latin typeface="Jua"/>
              <a:ea typeface="Jua"/>
              <a:cs typeface="Jua"/>
              <a:sym typeface="Jua"/>
            </a:endParaRPr>
          </a:p>
        </p:txBody>
      </p:sp>
      <p:sp>
        <p:nvSpPr>
          <p:cNvPr id="439" name="Google Shape;439;p36"/>
          <p:cNvSpPr/>
          <p:nvPr/>
        </p:nvSpPr>
        <p:spPr>
          <a:xfrm>
            <a:off x="6996372" y="430304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Friend List</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Keeps track of who you're connected to.</a:t>
            </a:r>
            <a:endParaRPr sz="900">
              <a:solidFill>
                <a:schemeClr val="dk2"/>
              </a:solidFill>
              <a:latin typeface="Jua"/>
              <a:ea typeface="Jua"/>
              <a:cs typeface="Jua"/>
              <a:sym typeface="Jua"/>
            </a:endParaRPr>
          </a:p>
        </p:txBody>
      </p:sp>
      <p:sp>
        <p:nvSpPr>
          <p:cNvPr id="440" name="Google Shape;440;p36"/>
          <p:cNvSpPr/>
          <p:nvPr/>
        </p:nvSpPr>
        <p:spPr>
          <a:xfrm>
            <a:off x="6996372" y="254697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Stuff watcher</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Tracks what you watch and like.</a:t>
            </a:r>
            <a:endParaRPr sz="900">
              <a:solidFill>
                <a:schemeClr val="dk2"/>
              </a:solidFill>
              <a:latin typeface="Jua"/>
              <a:ea typeface="Jua"/>
              <a:cs typeface="Jua"/>
              <a:sym typeface="Jua"/>
            </a:endParaRPr>
          </a:p>
        </p:txBody>
      </p:sp>
      <p:sp>
        <p:nvSpPr>
          <p:cNvPr id="441" name="Google Shape;441;p36"/>
          <p:cNvSpPr/>
          <p:nvPr/>
        </p:nvSpPr>
        <p:spPr>
          <a:xfrm>
            <a:off x="6996372" y="313187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Location</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Shares where you are, or have been.</a:t>
            </a:r>
            <a:endParaRPr sz="900">
              <a:solidFill>
                <a:schemeClr val="dk2"/>
              </a:solidFill>
              <a:latin typeface="Jua"/>
              <a:ea typeface="Jua"/>
              <a:cs typeface="Jua"/>
              <a:sym typeface="Jua"/>
            </a:endParaRPr>
          </a:p>
        </p:txBody>
      </p:sp>
      <p:sp>
        <p:nvSpPr>
          <p:cNvPr id="442" name="Google Shape;442;p36"/>
          <p:cNvSpPr/>
          <p:nvPr/>
        </p:nvSpPr>
        <p:spPr>
          <a:xfrm>
            <a:off x="6996372" y="1961387"/>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Ads &amp; Partners</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Sends your info to other companies.</a:t>
            </a:r>
            <a:endParaRPr sz="900">
              <a:solidFill>
                <a:schemeClr val="dk2"/>
              </a:solidFill>
              <a:latin typeface="Jua"/>
              <a:ea typeface="Jua"/>
              <a:cs typeface="Jua"/>
              <a:sym typeface="Jua"/>
            </a:endParaRPr>
          </a:p>
        </p:txBody>
      </p:sp>
      <p:sp>
        <p:nvSpPr>
          <p:cNvPr id="443" name="Google Shape;443;p36"/>
          <p:cNvSpPr/>
          <p:nvPr/>
        </p:nvSpPr>
        <p:spPr>
          <a:xfrm>
            <a:off x="6996372" y="1375828"/>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Face &amp; Voice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Stores your face or voice data.</a:t>
            </a:r>
            <a:endParaRPr sz="900">
              <a:solidFill>
                <a:schemeClr val="dk2"/>
              </a:solidFill>
              <a:latin typeface="Jua"/>
              <a:ea typeface="Jua"/>
              <a:cs typeface="Jua"/>
              <a:sym typeface="Jua"/>
            </a:endParaRPr>
          </a:p>
        </p:txBody>
      </p:sp>
      <p:pic>
        <p:nvPicPr>
          <p:cNvPr id="444" name="Google Shape;444;p36" title="Frame 4.png"/>
          <p:cNvPicPr preferRelativeResize="0"/>
          <p:nvPr/>
        </p:nvPicPr>
        <p:blipFill>
          <a:blip r:embed="rId5">
            <a:alphaModFix/>
          </a:blip>
          <a:stretch>
            <a:fillRect/>
          </a:stretch>
        </p:blipFill>
        <p:spPr>
          <a:xfrm>
            <a:off x="6996372" y="920270"/>
            <a:ext cx="1836300" cy="334325"/>
          </a:xfrm>
          <a:prstGeom prst="rect">
            <a:avLst/>
          </a:prstGeom>
          <a:noFill/>
          <a:ln>
            <a:noFill/>
          </a:ln>
        </p:spPr>
      </p:pic>
      <p:pic>
        <p:nvPicPr>
          <p:cNvPr id="445" name="Google Shape;445;p36" title="icons.png"/>
          <p:cNvPicPr preferRelativeResize="0"/>
          <p:nvPr/>
        </p:nvPicPr>
        <p:blipFill>
          <a:blip r:embed="rId6">
            <a:alphaModFix/>
          </a:blip>
          <a:stretch>
            <a:fillRect/>
          </a:stretch>
        </p:blipFill>
        <p:spPr>
          <a:xfrm>
            <a:off x="6753925" y="1351925"/>
            <a:ext cx="788400" cy="3540290"/>
          </a:xfrm>
          <a:prstGeom prst="rect">
            <a:avLst/>
          </a:prstGeom>
          <a:noFill/>
          <a:ln>
            <a:noFill/>
          </a:ln>
        </p:spPr>
      </p:pic>
      <p:pic>
        <p:nvPicPr>
          <p:cNvPr id="446" name="Google Shape;446;p36" title="dave-character002.png"/>
          <p:cNvPicPr preferRelativeResize="0"/>
          <p:nvPr/>
        </p:nvPicPr>
        <p:blipFill>
          <a:blip r:embed="rId7">
            <a:alphaModFix/>
          </a:blip>
          <a:stretch>
            <a:fillRect/>
          </a:stretch>
        </p:blipFill>
        <p:spPr>
          <a:xfrm>
            <a:off x="-323675" y="2460975"/>
            <a:ext cx="2384398" cy="2683426"/>
          </a:xfrm>
          <a:prstGeom prst="rect">
            <a:avLst/>
          </a:prstGeom>
          <a:noFill/>
          <a:ln>
            <a:noFill/>
          </a:ln>
        </p:spPr>
      </p:pic>
      <p:sp>
        <p:nvSpPr>
          <p:cNvPr id="447" name="Google Shape;447;p36"/>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3/8</a:t>
            </a:r>
            <a:endParaRPr/>
          </a:p>
        </p:txBody>
      </p:sp>
      <p:sp>
        <p:nvSpPr>
          <p:cNvPr id="448" name="Google Shape;448;p36"/>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sp>
        <p:nvSpPr>
          <p:cNvPr id="449" name="Google Shape;449;p36"/>
          <p:cNvSpPr/>
          <p:nvPr/>
        </p:nvSpPr>
        <p:spPr>
          <a:xfrm>
            <a:off x="450575" y="1512150"/>
            <a:ext cx="2093100" cy="910200"/>
          </a:xfrm>
          <a:prstGeom prst="wedgeRoundRectCallout">
            <a:avLst>
              <a:gd name="adj1" fmla="val 3666"/>
              <a:gd name="adj2" fmla="val 8039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can we see here, are there any clues?</a:t>
            </a:r>
            <a:endParaRPr sz="1100">
              <a:latin typeface="Jua"/>
              <a:ea typeface="Jua"/>
              <a:cs typeface="Jua"/>
              <a:sym typeface="Jua"/>
            </a:endParaRPr>
          </a:p>
        </p:txBody>
      </p:sp>
      <p:sp>
        <p:nvSpPr>
          <p:cNvPr id="450" name="Google Shape;450;p36"/>
          <p:cNvSpPr/>
          <p:nvPr/>
        </p:nvSpPr>
        <p:spPr>
          <a:xfrm>
            <a:off x="1659800" y="2895788"/>
            <a:ext cx="1490100" cy="1813800"/>
          </a:xfrm>
          <a:prstGeom prst="wedgeRoundRectCallout">
            <a:avLst>
              <a:gd name="adj1" fmla="val -62890"/>
              <a:gd name="adj2" fmla="val 1341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are they asking us to do or what are they trying to take without us knowing or realising?</a:t>
            </a:r>
            <a:endParaRPr sz="1100">
              <a:latin typeface="Jua"/>
              <a:ea typeface="Jua"/>
              <a:cs typeface="Jua"/>
              <a:sym typeface="Ju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37"/>
          <p:cNvSpPr/>
          <p:nvPr/>
        </p:nvSpPr>
        <p:spPr>
          <a:xfrm>
            <a:off x="450575" y="1706725"/>
            <a:ext cx="2615100" cy="1200000"/>
          </a:xfrm>
          <a:prstGeom prst="wedgeRoundRectCallout">
            <a:avLst>
              <a:gd name="adj1" fmla="val 9801"/>
              <a:gd name="adj2" fmla="val 97200"/>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100">
                <a:solidFill>
                  <a:srgbClr val="862B90"/>
                </a:solidFill>
                <a:latin typeface="Jua"/>
                <a:ea typeface="Jua"/>
                <a:cs typeface="Jua"/>
                <a:sym typeface="Jua"/>
              </a:rPr>
              <a:t>Correct! </a:t>
            </a:r>
            <a:endParaRPr sz="1100">
              <a:solidFill>
                <a:srgbClr val="862B90"/>
              </a:solidFill>
              <a:latin typeface="Jua"/>
              <a:ea typeface="Jua"/>
              <a:cs typeface="Jua"/>
              <a:sym typeface="Jua"/>
            </a:endParaRPr>
          </a:p>
          <a:p>
            <a:pPr marL="0" lvl="0" indent="0" algn="l" rtl="0">
              <a:lnSpc>
                <a:spcPct val="115000"/>
              </a:lnSpc>
              <a:spcBef>
                <a:spcPts val="0"/>
              </a:spcBef>
              <a:spcAft>
                <a:spcPts val="0"/>
              </a:spcAft>
              <a:buNone/>
            </a:pPr>
            <a:r>
              <a:rPr lang="en-GB" sz="1100">
                <a:latin typeface="Jua"/>
                <a:ea typeface="Jua"/>
                <a:cs typeface="Jua"/>
                <a:sym typeface="Jua"/>
              </a:rPr>
              <a:t>This screen is helping protect personal information.</a:t>
            </a:r>
            <a:endParaRPr sz="1100">
              <a:latin typeface="Jua"/>
              <a:ea typeface="Jua"/>
              <a:cs typeface="Jua"/>
              <a:sym typeface="Jua"/>
            </a:endParaRPr>
          </a:p>
        </p:txBody>
      </p:sp>
      <p:pic>
        <p:nvPicPr>
          <p:cNvPr id="456" name="Google Shape;456;p37"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457" name="Google Shape;457;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25</a:t>
            </a:fld>
            <a:endParaRPr/>
          </a:p>
        </p:txBody>
      </p:sp>
      <p:sp>
        <p:nvSpPr>
          <p:cNvPr id="458" name="Google Shape;458;p37"/>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pic>
        <p:nvPicPr>
          <p:cNvPr id="459" name="Google Shape;459;p37" title="red-herring-01.png"/>
          <p:cNvPicPr preferRelativeResize="0"/>
          <p:nvPr/>
        </p:nvPicPr>
        <p:blipFill rotWithShape="1">
          <a:blip r:embed="rId4">
            <a:alphaModFix/>
          </a:blip>
          <a:srcRect/>
          <a:stretch/>
        </p:blipFill>
        <p:spPr>
          <a:xfrm>
            <a:off x="2813638" y="610257"/>
            <a:ext cx="4419050" cy="4419074"/>
          </a:xfrm>
          <a:prstGeom prst="rect">
            <a:avLst/>
          </a:prstGeom>
          <a:noFill/>
          <a:ln>
            <a:noFill/>
          </a:ln>
          <a:effectLst>
            <a:outerShdw blurRad="142875" dist="19050" dir="5400000" algn="bl" rotWithShape="0">
              <a:srgbClr val="000000">
                <a:alpha val="50000"/>
              </a:srgbClr>
            </a:outerShdw>
          </a:effectLst>
        </p:spPr>
      </p:pic>
      <p:sp>
        <p:nvSpPr>
          <p:cNvPr id="460" name="Google Shape;460;p37"/>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3/8</a:t>
            </a:r>
            <a:endParaRPr/>
          </a:p>
        </p:txBody>
      </p:sp>
      <p:pic>
        <p:nvPicPr>
          <p:cNvPr id="461" name="Google Shape;461;p37" title="Frame 4.png"/>
          <p:cNvPicPr preferRelativeResize="0"/>
          <p:nvPr/>
        </p:nvPicPr>
        <p:blipFill>
          <a:blip r:embed="rId5">
            <a:alphaModFix/>
          </a:blip>
          <a:stretch>
            <a:fillRect/>
          </a:stretch>
        </p:blipFill>
        <p:spPr>
          <a:xfrm>
            <a:off x="6996372" y="920270"/>
            <a:ext cx="1836300" cy="334325"/>
          </a:xfrm>
          <a:prstGeom prst="rect">
            <a:avLst/>
          </a:prstGeom>
          <a:noFill/>
          <a:ln>
            <a:noFill/>
          </a:ln>
        </p:spPr>
      </p:pic>
      <p:pic>
        <p:nvPicPr>
          <p:cNvPr id="462" name="Google Shape;462;p37" title="dave-character002.png"/>
          <p:cNvPicPr preferRelativeResize="0"/>
          <p:nvPr/>
        </p:nvPicPr>
        <p:blipFill>
          <a:blip r:embed="rId6">
            <a:alphaModFix/>
          </a:blip>
          <a:stretch>
            <a:fillRect/>
          </a:stretch>
        </p:blipFill>
        <p:spPr>
          <a:xfrm>
            <a:off x="-323675" y="2460975"/>
            <a:ext cx="2384398" cy="268342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pic>
        <p:nvPicPr>
          <p:cNvPr id="467" name="Google Shape;467;p38" title="028.png"/>
          <p:cNvPicPr preferRelativeResize="0"/>
          <p:nvPr/>
        </p:nvPicPr>
        <p:blipFill rotWithShape="1">
          <a:blip r:embed="rId3">
            <a:alphaModFix/>
          </a:blip>
          <a:srcRect/>
          <a:stretch/>
        </p:blipFill>
        <p:spPr>
          <a:xfrm>
            <a:off x="2791025" y="775525"/>
            <a:ext cx="4112526" cy="4112526"/>
          </a:xfrm>
          <a:prstGeom prst="rect">
            <a:avLst/>
          </a:prstGeom>
          <a:noFill/>
          <a:ln>
            <a:noFill/>
          </a:ln>
          <a:effectLst>
            <a:outerShdw blurRad="142875" dist="19050" dir="5400000" algn="bl" rotWithShape="0">
              <a:srgbClr val="000000">
                <a:alpha val="50000"/>
              </a:srgbClr>
            </a:outerShdw>
          </a:effectLst>
        </p:spPr>
      </p:pic>
      <p:pic>
        <p:nvPicPr>
          <p:cNvPr id="468" name="Google Shape;468;p38"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469" name="Google Shape;469;p38"/>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26</a:t>
            </a:fld>
            <a:endParaRPr/>
          </a:p>
        </p:txBody>
      </p:sp>
      <p:sp>
        <p:nvSpPr>
          <p:cNvPr id="470" name="Google Shape;470;p38"/>
          <p:cNvSpPr/>
          <p:nvPr/>
        </p:nvSpPr>
        <p:spPr>
          <a:xfrm>
            <a:off x="6996372" y="371814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Public Share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Lets strangers see what you post.</a:t>
            </a:r>
            <a:endParaRPr sz="900">
              <a:solidFill>
                <a:schemeClr val="dk2"/>
              </a:solidFill>
              <a:latin typeface="Jua"/>
              <a:ea typeface="Jua"/>
              <a:cs typeface="Jua"/>
              <a:sym typeface="Jua"/>
            </a:endParaRPr>
          </a:p>
        </p:txBody>
      </p:sp>
      <p:sp>
        <p:nvSpPr>
          <p:cNvPr id="471" name="Google Shape;471;p38"/>
          <p:cNvSpPr/>
          <p:nvPr/>
        </p:nvSpPr>
        <p:spPr>
          <a:xfrm>
            <a:off x="6996372" y="430304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Friend List</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Keeps track of who you're connected to.</a:t>
            </a:r>
            <a:endParaRPr sz="900">
              <a:solidFill>
                <a:schemeClr val="dk2"/>
              </a:solidFill>
              <a:latin typeface="Jua"/>
              <a:ea typeface="Jua"/>
              <a:cs typeface="Jua"/>
              <a:sym typeface="Jua"/>
            </a:endParaRPr>
          </a:p>
        </p:txBody>
      </p:sp>
      <p:sp>
        <p:nvSpPr>
          <p:cNvPr id="472" name="Google Shape;472;p38"/>
          <p:cNvSpPr/>
          <p:nvPr/>
        </p:nvSpPr>
        <p:spPr>
          <a:xfrm>
            <a:off x="6996372" y="254697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Stuff watcher</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Tracks what you watch and like.</a:t>
            </a:r>
            <a:endParaRPr sz="900">
              <a:solidFill>
                <a:schemeClr val="dk2"/>
              </a:solidFill>
              <a:latin typeface="Jua"/>
              <a:ea typeface="Jua"/>
              <a:cs typeface="Jua"/>
              <a:sym typeface="Jua"/>
            </a:endParaRPr>
          </a:p>
        </p:txBody>
      </p:sp>
      <p:sp>
        <p:nvSpPr>
          <p:cNvPr id="473" name="Google Shape;473;p38"/>
          <p:cNvSpPr/>
          <p:nvPr/>
        </p:nvSpPr>
        <p:spPr>
          <a:xfrm>
            <a:off x="6996372" y="313187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Location</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Shares where you are, or have been.</a:t>
            </a:r>
            <a:endParaRPr sz="900">
              <a:solidFill>
                <a:schemeClr val="dk2"/>
              </a:solidFill>
              <a:latin typeface="Jua"/>
              <a:ea typeface="Jua"/>
              <a:cs typeface="Jua"/>
              <a:sym typeface="Jua"/>
            </a:endParaRPr>
          </a:p>
        </p:txBody>
      </p:sp>
      <p:sp>
        <p:nvSpPr>
          <p:cNvPr id="474" name="Google Shape;474;p38"/>
          <p:cNvSpPr/>
          <p:nvPr/>
        </p:nvSpPr>
        <p:spPr>
          <a:xfrm>
            <a:off x="6996372" y="1961387"/>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Ads &amp; Partners</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Sends your info to other companies.</a:t>
            </a:r>
            <a:endParaRPr sz="900">
              <a:solidFill>
                <a:schemeClr val="dk2"/>
              </a:solidFill>
              <a:latin typeface="Jua"/>
              <a:ea typeface="Jua"/>
              <a:cs typeface="Jua"/>
              <a:sym typeface="Jua"/>
            </a:endParaRPr>
          </a:p>
        </p:txBody>
      </p:sp>
      <p:sp>
        <p:nvSpPr>
          <p:cNvPr id="475" name="Google Shape;475;p38"/>
          <p:cNvSpPr/>
          <p:nvPr/>
        </p:nvSpPr>
        <p:spPr>
          <a:xfrm>
            <a:off x="6996372" y="1375828"/>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Face &amp; Voice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Stores your face or voice data.</a:t>
            </a:r>
            <a:endParaRPr sz="900">
              <a:solidFill>
                <a:schemeClr val="dk2"/>
              </a:solidFill>
              <a:latin typeface="Jua"/>
              <a:ea typeface="Jua"/>
              <a:cs typeface="Jua"/>
              <a:sym typeface="Jua"/>
            </a:endParaRPr>
          </a:p>
        </p:txBody>
      </p:sp>
      <p:pic>
        <p:nvPicPr>
          <p:cNvPr id="476" name="Google Shape;476;p38" title="Frame 4.png"/>
          <p:cNvPicPr preferRelativeResize="0"/>
          <p:nvPr/>
        </p:nvPicPr>
        <p:blipFill>
          <a:blip r:embed="rId5">
            <a:alphaModFix/>
          </a:blip>
          <a:stretch>
            <a:fillRect/>
          </a:stretch>
        </p:blipFill>
        <p:spPr>
          <a:xfrm>
            <a:off x="6996372" y="920270"/>
            <a:ext cx="1836300" cy="334325"/>
          </a:xfrm>
          <a:prstGeom prst="rect">
            <a:avLst/>
          </a:prstGeom>
          <a:noFill/>
          <a:ln>
            <a:noFill/>
          </a:ln>
        </p:spPr>
      </p:pic>
      <p:pic>
        <p:nvPicPr>
          <p:cNvPr id="477" name="Google Shape;477;p38" title="icons.png"/>
          <p:cNvPicPr preferRelativeResize="0"/>
          <p:nvPr/>
        </p:nvPicPr>
        <p:blipFill>
          <a:blip r:embed="rId6">
            <a:alphaModFix/>
          </a:blip>
          <a:stretch>
            <a:fillRect/>
          </a:stretch>
        </p:blipFill>
        <p:spPr>
          <a:xfrm>
            <a:off x="6753925" y="1351925"/>
            <a:ext cx="788400" cy="3540290"/>
          </a:xfrm>
          <a:prstGeom prst="rect">
            <a:avLst/>
          </a:prstGeom>
          <a:noFill/>
          <a:ln>
            <a:noFill/>
          </a:ln>
        </p:spPr>
      </p:pic>
      <p:pic>
        <p:nvPicPr>
          <p:cNvPr id="478" name="Google Shape;478;p38" title="dave-character002.png"/>
          <p:cNvPicPr preferRelativeResize="0"/>
          <p:nvPr/>
        </p:nvPicPr>
        <p:blipFill>
          <a:blip r:embed="rId7">
            <a:alphaModFix/>
          </a:blip>
          <a:stretch>
            <a:fillRect/>
          </a:stretch>
        </p:blipFill>
        <p:spPr>
          <a:xfrm>
            <a:off x="-323675" y="2460975"/>
            <a:ext cx="2384398" cy="2683426"/>
          </a:xfrm>
          <a:prstGeom prst="rect">
            <a:avLst/>
          </a:prstGeom>
          <a:noFill/>
          <a:ln>
            <a:noFill/>
          </a:ln>
        </p:spPr>
      </p:pic>
      <p:sp>
        <p:nvSpPr>
          <p:cNvPr id="479" name="Google Shape;479;p38"/>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4/8</a:t>
            </a:r>
            <a:endParaRPr/>
          </a:p>
        </p:txBody>
      </p:sp>
      <p:sp>
        <p:nvSpPr>
          <p:cNvPr id="480" name="Google Shape;480;p38"/>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sp>
        <p:nvSpPr>
          <p:cNvPr id="481" name="Google Shape;481;p38"/>
          <p:cNvSpPr/>
          <p:nvPr/>
        </p:nvSpPr>
        <p:spPr>
          <a:xfrm>
            <a:off x="450575" y="1512150"/>
            <a:ext cx="2093100" cy="910200"/>
          </a:xfrm>
          <a:prstGeom prst="wedgeRoundRectCallout">
            <a:avLst>
              <a:gd name="adj1" fmla="val 3666"/>
              <a:gd name="adj2" fmla="val 8039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can we see here, are there any clues?</a:t>
            </a:r>
            <a:endParaRPr sz="1100">
              <a:latin typeface="Jua"/>
              <a:ea typeface="Jua"/>
              <a:cs typeface="Jua"/>
              <a:sym typeface="Jua"/>
            </a:endParaRPr>
          </a:p>
        </p:txBody>
      </p:sp>
      <p:sp>
        <p:nvSpPr>
          <p:cNvPr id="482" name="Google Shape;482;p38"/>
          <p:cNvSpPr/>
          <p:nvPr/>
        </p:nvSpPr>
        <p:spPr>
          <a:xfrm>
            <a:off x="1659800" y="2895788"/>
            <a:ext cx="1490100" cy="1813800"/>
          </a:xfrm>
          <a:prstGeom prst="wedgeRoundRectCallout">
            <a:avLst>
              <a:gd name="adj1" fmla="val -62890"/>
              <a:gd name="adj2" fmla="val 1341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are they asking us to do or what are they trying to take without us knowing or realising?</a:t>
            </a:r>
            <a:endParaRPr sz="1100">
              <a:latin typeface="Jua"/>
              <a:ea typeface="Jua"/>
              <a:cs typeface="Jua"/>
              <a:sym typeface="Ju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pic>
        <p:nvPicPr>
          <p:cNvPr id="487" name="Google Shape;487;p39" title="028_solution.png"/>
          <p:cNvPicPr preferRelativeResize="0"/>
          <p:nvPr/>
        </p:nvPicPr>
        <p:blipFill rotWithShape="1">
          <a:blip r:embed="rId3">
            <a:alphaModFix/>
          </a:blip>
          <a:srcRect/>
          <a:stretch/>
        </p:blipFill>
        <p:spPr>
          <a:xfrm>
            <a:off x="2791006" y="780306"/>
            <a:ext cx="4112526" cy="4112526"/>
          </a:xfrm>
          <a:prstGeom prst="rect">
            <a:avLst/>
          </a:prstGeom>
          <a:noFill/>
          <a:ln>
            <a:noFill/>
          </a:ln>
          <a:effectLst>
            <a:outerShdw blurRad="121649" dist="16220" dir="5400000" algn="bl" rotWithShape="0">
              <a:srgbClr val="000000">
                <a:alpha val="50000"/>
              </a:srgbClr>
            </a:outerShdw>
          </a:effectLst>
        </p:spPr>
      </p:pic>
      <p:pic>
        <p:nvPicPr>
          <p:cNvPr id="488" name="Google Shape;488;p39"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489" name="Google Shape;489;p39"/>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27</a:t>
            </a:fld>
            <a:endParaRPr/>
          </a:p>
        </p:txBody>
      </p:sp>
      <p:sp>
        <p:nvSpPr>
          <p:cNvPr id="490" name="Google Shape;490;p39"/>
          <p:cNvSpPr/>
          <p:nvPr/>
        </p:nvSpPr>
        <p:spPr>
          <a:xfrm>
            <a:off x="6996372" y="254697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Stuff watcher</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Tracks what you watch and like.</a:t>
            </a:r>
            <a:endParaRPr sz="900">
              <a:solidFill>
                <a:schemeClr val="dk2"/>
              </a:solidFill>
              <a:latin typeface="Jua"/>
              <a:ea typeface="Jua"/>
              <a:cs typeface="Jua"/>
              <a:sym typeface="Jua"/>
            </a:endParaRPr>
          </a:p>
        </p:txBody>
      </p:sp>
      <p:pic>
        <p:nvPicPr>
          <p:cNvPr id="491" name="Google Shape;491;p39" title="icons.png"/>
          <p:cNvPicPr preferRelativeResize="0"/>
          <p:nvPr/>
        </p:nvPicPr>
        <p:blipFill rotWithShape="1">
          <a:blip r:embed="rId5">
            <a:alphaModFix/>
          </a:blip>
          <a:srcRect t="34455" b="49721"/>
          <a:stretch/>
        </p:blipFill>
        <p:spPr>
          <a:xfrm>
            <a:off x="6753925" y="2571750"/>
            <a:ext cx="788400" cy="560224"/>
          </a:xfrm>
          <a:prstGeom prst="rect">
            <a:avLst/>
          </a:prstGeom>
          <a:noFill/>
          <a:ln>
            <a:noFill/>
          </a:ln>
        </p:spPr>
      </p:pic>
      <p:sp>
        <p:nvSpPr>
          <p:cNvPr id="492" name="Google Shape;492;p39"/>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4/8</a:t>
            </a:r>
            <a:endParaRPr/>
          </a:p>
        </p:txBody>
      </p:sp>
      <p:sp>
        <p:nvSpPr>
          <p:cNvPr id="493" name="Google Shape;493;p39"/>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sp>
        <p:nvSpPr>
          <p:cNvPr id="494" name="Google Shape;494;p39"/>
          <p:cNvSpPr/>
          <p:nvPr/>
        </p:nvSpPr>
        <p:spPr>
          <a:xfrm>
            <a:off x="450575" y="1450000"/>
            <a:ext cx="2615100" cy="1456800"/>
          </a:xfrm>
          <a:prstGeom prst="wedgeRoundRectCallout">
            <a:avLst>
              <a:gd name="adj1" fmla="val 9801"/>
              <a:gd name="adj2" fmla="val 97200"/>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15000"/>
              </a:lnSpc>
              <a:spcBef>
                <a:spcPts val="0"/>
              </a:spcBef>
              <a:spcAft>
                <a:spcPts val="0"/>
              </a:spcAft>
              <a:buNone/>
            </a:pPr>
            <a:r>
              <a:rPr lang="en-GB" sz="1100">
                <a:solidFill>
                  <a:srgbClr val="862B90"/>
                </a:solidFill>
                <a:latin typeface="Jua"/>
                <a:ea typeface="Jua"/>
                <a:cs typeface="Jua"/>
                <a:sym typeface="Jua"/>
              </a:rPr>
              <a:t>Spot on!</a:t>
            </a:r>
            <a:endParaRPr sz="1100">
              <a:solidFill>
                <a:srgbClr val="862B90"/>
              </a:solidFill>
              <a:latin typeface="Jua"/>
              <a:ea typeface="Jua"/>
              <a:cs typeface="Jua"/>
              <a:sym typeface="Jua"/>
            </a:endParaRPr>
          </a:p>
          <a:p>
            <a:pPr marL="0" lvl="0" indent="0" algn="l" rtl="0">
              <a:lnSpc>
                <a:spcPct val="115000"/>
              </a:lnSpc>
              <a:spcBef>
                <a:spcPts val="0"/>
              </a:spcBef>
              <a:spcAft>
                <a:spcPts val="0"/>
              </a:spcAft>
              <a:buNone/>
            </a:pPr>
            <a:r>
              <a:rPr lang="en-GB" sz="1100">
                <a:latin typeface="Jua"/>
                <a:ea typeface="Jua"/>
                <a:cs typeface="Jua"/>
                <a:sym typeface="Jua"/>
              </a:rPr>
              <a:t>Views teach apps about people’s interests - valuable data for targeted advertising.</a:t>
            </a:r>
            <a:endParaRPr sz="1100">
              <a:latin typeface="Jua"/>
              <a:ea typeface="Jua"/>
              <a:cs typeface="Jua"/>
              <a:sym typeface="Jua"/>
            </a:endParaRPr>
          </a:p>
        </p:txBody>
      </p:sp>
      <p:pic>
        <p:nvPicPr>
          <p:cNvPr id="495" name="Google Shape;495;p39" title="dave-character002.png"/>
          <p:cNvPicPr preferRelativeResize="0"/>
          <p:nvPr/>
        </p:nvPicPr>
        <p:blipFill>
          <a:blip r:embed="rId6">
            <a:alphaModFix/>
          </a:blip>
          <a:stretch>
            <a:fillRect/>
          </a:stretch>
        </p:blipFill>
        <p:spPr>
          <a:xfrm>
            <a:off x="-323675" y="2460975"/>
            <a:ext cx="2384398" cy="2683426"/>
          </a:xfrm>
          <a:prstGeom prst="rect">
            <a:avLst/>
          </a:prstGeom>
          <a:noFill/>
          <a:ln>
            <a:noFill/>
          </a:ln>
        </p:spPr>
      </p:pic>
      <p:pic>
        <p:nvPicPr>
          <p:cNvPr id="496" name="Google Shape;496;p39" title="Highlighter.png"/>
          <p:cNvPicPr preferRelativeResize="0"/>
          <p:nvPr/>
        </p:nvPicPr>
        <p:blipFill>
          <a:blip r:embed="rId7">
            <a:alphaModFix/>
          </a:blip>
          <a:stretch>
            <a:fillRect/>
          </a:stretch>
        </p:blipFill>
        <p:spPr>
          <a:xfrm>
            <a:off x="6257973" y="1652425"/>
            <a:ext cx="1573951" cy="416700"/>
          </a:xfrm>
          <a:prstGeom prst="rect">
            <a:avLst/>
          </a:prstGeom>
          <a:noFill/>
          <a:ln>
            <a:noFill/>
          </a:ln>
          <a:effectLst>
            <a:outerShdw blurRad="57150" dist="171450" dir="3300000" algn="bl" rotWithShape="0">
              <a:srgbClr val="000000">
                <a:alpha val="50000"/>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pic>
        <p:nvPicPr>
          <p:cNvPr id="501" name="Google Shape;501;p40" title="007.png"/>
          <p:cNvPicPr preferRelativeResize="0"/>
          <p:nvPr/>
        </p:nvPicPr>
        <p:blipFill rotWithShape="1">
          <a:blip r:embed="rId3">
            <a:alphaModFix/>
          </a:blip>
          <a:srcRect/>
          <a:stretch/>
        </p:blipFill>
        <p:spPr>
          <a:xfrm>
            <a:off x="3042238" y="709857"/>
            <a:ext cx="4014700" cy="4014674"/>
          </a:xfrm>
          <a:prstGeom prst="rect">
            <a:avLst/>
          </a:prstGeom>
          <a:noFill/>
          <a:ln>
            <a:noFill/>
          </a:ln>
          <a:effectLst>
            <a:outerShdw blurRad="142880" dist="19051" dir="5400000" algn="bl" rotWithShape="0">
              <a:srgbClr val="000000">
                <a:alpha val="50000"/>
              </a:srgbClr>
            </a:outerShdw>
          </a:effectLst>
        </p:spPr>
      </p:pic>
      <p:pic>
        <p:nvPicPr>
          <p:cNvPr id="502" name="Google Shape;502;p40"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503" name="Google Shape;503;p40"/>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28</a:t>
            </a:fld>
            <a:endParaRPr/>
          </a:p>
        </p:txBody>
      </p:sp>
      <p:sp>
        <p:nvSpPr>
          <p:cNvPr id="504" name="Google Shape;504;p40"/>
          <p:cNvSpPr/>
          <p:nvPr/>
        </p:nvSpPr>
        <p:spPr>
          <a:xfrm>
            <a:off x="6996372" y="371814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Public Share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Lets strangers see what you post.</a:t>
            </a:r>
            <a:endParaRPr sz="900">
              <a:solidFill>
                <a:schemeClr val="dk2"/>
              </a:solidFill>
              <a:latin typeface="Jua"/>
              <a:ea typeface="Jua"/>
              <a:cs typeface="Jua"/>
              <a:sym typeface="Jua"/>
            </a:endParaRPr>
          </a:p>
        </p:txBody>
      </p:sp>
      <p:sp>
        <p:nvSpPr>
          <p:cNvPr id="505" name="Google Shape;505;p40"/>
          <p:cNvSpPr/>
          <p:nvPr/>
        </p:nvSpPr>
        <p:spPr>
          <a:xfrm>
            <a:off x="6996372" y="430304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Friend List</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Keeps track of who you're connected to.</a:t>
            </a:r>
            <a:endParaRPr sz="900">
              <a:solidFill>
                <a:schemeClr val="dk2"/>
              </a:solidFill>
              <a:latin typeface="Jua"/>
              <a:ea typeface="Jua"/>
              <a:cs typeface="Jua"/>
              <a:sym typeface="Jua"/>
            </a:endParaRPr>
          </a:p>
        </p:txBody>
      </p:sp>
      <p:sp>
        <p:nvSpPr>
          <p:cNvPr id="506" name="Google Shape;506;p40"/>
          <p:cNvSpPr/>
          <p:nvPr/>
        </p:nvSpPr>
        <p:spPr>
          <a:xfrm>
            <a:off x="6996372" y="254697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Stuff watcher</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Tracks what you watch and like.</a:t>
            </a:r>
            <a:endParaRPr sz="900">
              <a:solidFill>
                <a:schemeClr val="dk2"/>
              </a:solidFill>
              <a:latin typeface="Jua"/>
              <a:ea typeface="Jua"/>
              <a:cs typeface="Jua"/>
              <a:sym typeface="Jua"/>
            </a:endParaRPr>
          </a:p>
        </p:txBody>
      </p:sp>
      <p:sp>
        <p:nvSpPr>
          <p:cNvPr id="507" name="Google Shape;507;p40"/>
          <p:cNvSpPr/>
          <p:nvPr/>
        </p:nvSpPr>
        <p:spPr>
          <a:xfrm>
            <a:off x="6996372" y="313187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Location</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Shares where you are, or have been.</a:t>
            </a:r>
            <a:endParaRPr sz="900">
              <a:solidFill>
                <a:schemeClr val="dk2"/>
              </a:solidFill>
              <a:latin typeface="Jua"/>
              <a:ea typeface="Jua"/>
              <a:cs typeface="Jua"/>
              <a:sym typeface="Jua"/>
            </a:endParaRPr>
          </a:p>
        </p:txBody>
      </p:sp>
      <p:sp>
        <p:nvSpPr>
          <p:cNvPr id="508" name="Google Shape;508;p40"/>
          <p:cNvSpPr/>
          <p:nvPr/>
        </p:nvSpPr>
        <p:spPr>
          <a:xfrm>
            <a:off x="6996372" y="1961387"/>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Ads &amp; Partners</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Sends your info to other companies.</a:t>
            </a:r>
            <a:endParaRPr sz="900">
              <a:solidFill>
                <a:schemeClr val="dk2"/>
              </a:solidFill>
              <a:latin typeface="Jua"/>
              <a:ea typeface="Jua"/>
              <a:cs typeface="Jua"/>
              <a:sym typeface="Jua"/>
            </a:endParaRPr>
          </a:p>
        </p:txBody>
      </p:sp>
      <p:sp>
        <p:nvSpPr>
          <p:cNvPr id="509" name="Google Shape;509;p40"/>
          <p:cNvSpPr/>
          <p:nvPr/>
        </p:nvSpPr>
        <p:spPr>
          <a:xfrm>
            <a:off x="6996372" y="1375828"/>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Face &amp; Voice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Stores your face or voice data.</a:t>
            </a:r>
            <a:endParaRPr sz="900">
              <a:solidFill>
                <a:schemeClr val="dk2"/>
              </a:solidFill>
              <a:latin typeface="Jua"/>
              <a:ea typeface="Jua"/>
              <a:cs typeface="Jua"/>
              <a:sym typeface="Jua"/>
            </a:endParaRPr>
          </a:p>
        </p:txBody>
      </p:sp>
      <p:pic>
        <p:nvPicPr>
          <p:cNvPr id="510" name="Google Shape;510;p40" title="Frame 4.png"/>
          <p:cNvPicPr preferRelativeResize="0"/>
          <p:nvPr/>
        </p:nvPicPr>
        <p:blipFill>
          <a:blip r:embed="rId5">
            <a:alphaModFix/>
          </a:blip>
          <a:stretch>
            <a:fillRect/>
          </a:stretch>
        </p:blipFill>
        <p:spPr>
          <a:xfrm>
            <a:off x="6996372" y="920270"/>
            <a:ext cx="1836300" cy="334325"/>
          </a:xfrm>
          <a:prstGeom prst="rect">
            <a:avLst/>
          </a:prstGeom>
          <a:noFill/>
          <a:ln>
            <a:noFill/>
          </a:ln>
        </p:spPr>
      </p:pic>
      <p:pic>
        <p:nvPicPr>
          <p:cNvPr id="511" name="Google Shape;511;p40" title="icons.png"/>
          <p:cNvPicPr preferRelativeResize="0"/>
          <p:nvPr/>
        </p:nvPicPr>
        <p:blipFill>
          <a:blip r:embed="rId6">
            <a:alphaModFix/>
          </a:blip>
          <a:stretch>
            <a:fillRect/>
          </a:stretch>
        </p:blipFill>
        <p:spPr>
          <a:xfrm>
            <a:off x="6753925" y="1351925"/>
            <a:ext cx="788400" cy="3540290"/>
          </a:xfrm>
          <a:prstGeom prst="rect">
            <a:avLst/>
          </a:prstGeom>
          <a:noFill/>
          <a:ln>
            <a:noFill/>
          </a:ln>
        </p:spPr>
      </p:pic>
      <p:pic>
        <p:nvPicPr>
          <p:cNvPr id="512" name="Google Shape;512;p40" title="dave-character002.png"/>
          <p:cNvPicPr preferRelativeResize="0"/>
          <p:nvPr/>
        </p:nvPicPr>
        <p:blipFill>
          <a:blip r:embed="rId7">
            <a:alphaModFix/>
          </a:blip>
          <a:stretch>
            <a:fillRect/>
          </a:stretch>
        </p:blipFill>
        <p:spPr>
          <a:xfrm>
            <a:off x="-323675" y="2460975"/>
            <a:ext cx="2384398" cy="2683426"/>
          </a:xfrm>
          <a:prstGeom prst="rect">
            <a:avLst/>
          </a:prstGeom>
          <a:noFill/>
          <a:ln>
            <a:noFill/>
          </a:ln>
        </p:spPr>
      </p:pic>
      <p:sp>
        <p:nvSpPr>
          <p:cNvPr id="513" name="Google Shape;513;p40"/>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5/8</a:t>
            </a:r>
            <a:endParaRPr/>
          </a:p>
        </p:txBody>
      </p:sp>
      <p:sp>
        <p:nvSpPr>
          <p:cNvPr id="514" name="Google Shape;514;p40"/>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sp>
        <p:nvSpPr>
          <p:cNvPr id="515" name="Google Shape;515;p40"/>
          <p:cNvSpPr/>
          <p:nvPr/>
        </p:nvSpPr>
        <p:spPr>
          <a:xfrm>
            <a:off x="450575" y="1512150"/>
            <a:ext cx="2093100" cy="910200"/>
          </a:xfrm>
          <a:prstGeom prst="wedgeRoundRectCallout">
            <a:avLst>
              <a:gd name="adj1" fmla="val 3666"/>
              <a:gd name="adj2" fmla="val 8039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can we see here, are there any clues?</a:t>
            </a:r>
            <a:endParaRPr sz="1100">
              <a:latin typeface="Jua"/>
              <a:ea typeface="Jua"/>
              <a:cs typeface="Jua"/>
              <a:sym typeface="Jua"/>
            </a:endParaRPr>
          </a:p>
        </p:txBody>
      </p:sp>
      <p:sp>
        <p:nvSpPr>
          <p:cNvPr id="516" name="Google Shape;516;p40"/>
          <p:cNvSpPr/>
          <p:nvPr/>
        </p:nvSpPr>
        <p:spPr>
          <a:xfrm>
            <a:off x="1659800" y="2895788"/>
            <a:ext cx="1490100" cy="1813800"/>
          </a:xfrm>
          <a:prstGeom prst="wedgeRoundRectCallout">
            <a:avLst>
              <a:gd name="adj1" fmla="val -62890"/>
              <a:gd name="adj2" fmla="val 1341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are they asking us to do or what are they trying to take without us knowing or realising?</a:t>
            </a:r>
            <a:endParaRPr sz="1100">
              <a:latin typeface="Jua"/>
              <a:ea typeface="Jua"/>
              <a:cs typeface="Jua"/>
              <a:sym typeface="Ju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41"/>
          <p:cNvSpPr/>
          <p:nvPr/>
        </p:nvSpPr>
        <p:spPr>
          <a:xfrm>
            <a:off x="450575" y="1706725"/>
            <a:ext cx="2615100" cy="1200000"/>
          </a:xfrm>
          <a:prstGeom prst="wedgeRoundRectCallout">
            <a:avLst>
              <a:gd name="adj1" fmla="val 9801"/>
              <a:gd name="adj2" fmla="val 97200"/>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15000"/>
              </a:lnSpc>
              <a:spcBef>
                <a:spcPts val="0"/>
              </a:spcBef>
              <a:spcAft>
                <a:spcPts val="0"/>
              </a:spcAft>
              <a:buNone/>
            </a:pPr>
            <a:r>
              <a:rPr lang="en-GB" sz="1100">
                <a:solidFill>
                  <a:srgbClr val="862B90"/>
                </a:solidFill>
                <a:latin typeface="Jua"/>
                <a:ea typeface="Jua"/>
                <a:cs typeface="Jua"/>
                <a:sym typeface="Jua"/>
              </a:rPr>
              <a:t>Lovely!</a:t>
            </a:r>
            <a:endParaRPr sz="1100">
              <a:solidFill>
                <a:srgbClr val="862B90"/>
              </a:solidFill>
              <a:latin typeface="Jua"/>
              <a:ea typeface="Jua"/>
              <a:cs typeface="Jua"/>
              <a:sym typeface="Jua"/>
            </a:endParaRPr>
          </a:p>
          <a:p>
            <a:pPr marL="0" lvl="0" indent="0" algn="l" rtl="0">
              <a:lnSpc>
                <a:spcPct val="115000"/>
              </a:lnSpc>
              <a:spcBef>
                <a:spcPts val="0"/>
              </a:spcBef>
              <a:spcAft>
                <a:spcPts val="0"/>
              </a:spcAft>
              <a:buNone/>
            </a:pPr>
            <a:r>
              <a:rPr lang="en-GB" sz="1100">
                <a:latin typeface="Jua"/>
                <a:ea typeface="Jua"/>
                <a:cs typeface="Jua"/>
                <a:sym typeface="Jua"/>
              </a:rPr>
              <a:t>Great for the cafe and the app, what about the person posting?</a:t>
            </a:r>
            <a:endParaRPr sz="1100">
              <a:latin typeface="Jua"/>
              <a:ea typeface="Jua"/>
              <a:cs typeface="Jua"/>
              <a:sym typeface="Jua"/>
            </a:endParaRPr>
          </a:p>
        </p:txBody>
      </p:sp>
      <p:pic>
        <p:nvPicPr>
          <p:cNvPr id="522" name="Google Shape;522;p41" title="007_solution.png"/>
          <p:cNvPicPr preferRelativeResize="0"/>
          <p:nvPr/>
        </p:nvPicPr>
        <p:blipFill rotWithShape="1">
          <a:blip r:embed="rId3">
            <a:alphaModFix/>
          </a:blip>
          <a:srcRect/>
          <a:stretch/>
        </p:blipFill>
        <p:spPr>
          <a:xfrm>
            <a:off x="3042238" y="710531"/>
            <a:ext cx="4014000" cy="4014000"/>
          </a:xfrm>
          <a:prstGeom prst="rect">
            <a:avLst/>
          </a:prstGeom>
          <a:noFill/>
          <a:ln>
            <a:noFill/>
          </a:ln>
          <a:effectLst>
            <a:outerShdw blurRad="120782" dist="16104" dir="5400000" algn="bl" rotWithShape="0">
              <a:srgbClr val="000000">
                <a:alpha val="50000"/>
              </a:srgbClr>
            </a:outerShdw>
          </a:effectLst>
        </p:spPr>
      </p:pic>
      <p:pic>
        <p:nvPicPr>
          <p:cNvPr id="523" name="Google Shape;523;p41"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524" name="Google Shape;524;p41"/>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29</a:t>
            </a:fld>
            <a:endParaRPr/>
          </a:p>
        </p:txBody>
      </p:sp>
      <p:sp>
        <p:nvSpPr>
          <p:cNvPr id="525" name="Google Shape;525;p41"/>
          <p:cNvSpPr/>
          <p:nvPr/>
        </p:nvSpPr>
        <p:spPr>
          <a:xfrm>
            <a:off x="6996372" y="313187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Location</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Shares where you are, or have been.</a:t>
            </a:r>
            <a:endParaRPr sz="900">
              <a:solidFill>
                <a:schemeClr val="dk2"/>
              </a:solidFill>
              <a:latin typeface="Jua"/>
              <a:ea typeface="Jua"/>
              <a:cs typeface="Jua"/>
              <a:sym typeface="Jua"/>
            </a:endParaRPr>
          </a:p>
        </p:txBody>
      </p:sp>
      <p:pic>
        <p:nvPicPr>
          <p:cNvPr id="526" name="Google Shape;526;p41" title="icons.png"/>
          <p:cNvPicPr preferRelativeResize="0"/>
          <p:nvPr/>
        </p:nvPicPr>
        <p:blipFill rotWithShape="1">
          <a:blip r:embed="rId5">
            <a:alphaModFix/>
          </a:blip>
          <a:srcRect t="50277" b="33199"/>
          <a:stretch/>
        </p:blipFill>
        <p:spPr>
          <a:xfrm>
            <a:off x="6753925" y="3131872"/>
            <a:ext cx="788400" cy="585001"/>
          </a:xfrm>
          <a:prstGeom prst="rect">
            <a:avLst/>
          </a:prstGeom>
          <a:noFill/>
          <a:ln>
            <a:noFill/>
          </a:ln>
        </p:spPr>
      </p:pic>
      <p:pic>
        <p:nvPicPr>
          <p:cNvPr id="527" name="Google Shape;527;p41" title="dave-character002.png"/>
          <p:cNvPicPr preferRelativeResize="0"/>
          <p:nvPr/>
        </p:nvPicPr>
        <p:blipFill>
          <a:blip r:embed="rId6">
            <a:alphaModFix/>
          </a:blip>
          <a:stretch>
            <a:fillRect/>
          </a:stretch>
        </p:blipFill>
        <p:spPr>
          <a:xfrm>
            <a:off x="-323675" y="2460975"/>
            <a:ext cx="2384398" cy="2683426"/>
          </a:xfrm>
          <a:prstGeom prst="rect">
            <a:avLst/>
          </a:prstGeom>
          <a:noFill/>
          <a:ln>
            <a:noFill/>
          </a:ln>
        </p:spPr>
      </p:pic>
      <p:sp>
        <p:nvSpPr>
          <p:cNvPr id="528" name="Google Shape;528;p41"/>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5/8</a:t>
            </a:r>
            <a:endParaRPr/>
          </a:p>
        </p:txBody>
      </p:sp>
      <p:sp>
        <p:nvSpPr>
          <p:cNvPr id="529" name="Google Shape;529;p41"/>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pic>
        <p:nvPicPr>
          <p:cNvPr id="530" name="Google Shape;530;p41" title="Highlighter.png"/>
          <p:cNvPicPr preferRelativeResize="0"/>
          <p:nvPr/>
        </p:nvPicPr>
        <p:blipFill>
          <a:blip r:embed="rId7">
            <a:alphaModFix/>
          </a:blip>
          <a:stretch>
            <a:fillRect/>
          </a:stretch>
        </p:blipFill>
        <p:spPr>
          <a:xfrm>
            <a:off x="6191473" y="1377800"/>
            <a:ext cx="1573951" cy="416700"/>
          </a:xfrm>
          <a:prstGeom prst="rect">
            <a:avLst/>
          </a:prstGeom>
          <a:noFill/>
          <a:ln>
            <a:noFill/>
          </a:ln>
          <a:effectLst>
            <a:outerShdw blurRad="57150" dist="171450" dir="3300000" algn="bl" rotWithShape="0">
              <a:srgbClr val="000000">
                <a:alpha val="50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71"/>
        <p:cNvGrpSpPr/>
        <p:nvPr/>
      </p:nvGrpSpPr>
      <p:grpSpPr>
        <a:xfrm>
          <a:off x="0" y="0"/>
          <a:ext cx="0" cy="0"/>
          <a:chOff x="0" y="0"/>
          <a:chExt cx="0" cy="0"/>
        </a:xfrm>
      </p:grpSpPr>
      <p:sp>
        <p:nvSpPr>
          <p:cNvPr id="72" name="Google Shape;72;p15"/>
          <p:cNvSpPr txBox="1"/>
          <p:nvPr/>
        </p:nvSpPr>
        <p:spPr>
          <a:xfrm>
            <a:off x="378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2000" b="1">
                <a:solidFill>
                  <a:srgbClr val="862B90"/>
                </a:solidFill>
                <a:latin typeface="Nunito"/>
                <a:ea typeface="Nunito"/>
                <a:cs typeface="Nunito"/>
                <a:sym typeface="Nunito"/>
              </a:rPr>
              <a:t>Educator tips</a:t>
            </a:r>
            <a:endParaRPr>
              <a:solidFill>
                <a:srgbClr val="862B90"/>
              </a:solidFill>
              <a:latin typeface="Nunito Medium"/>
              <a:ea typeface="Nunito Medium"/>
              <a:cs typeface="Nunito Medium"/>
              <a:sym typeface="Nunito Medium"/>
            </a:endParaRPr>
          </a:p>
        </p:txBody>
      </p:sp>
      <p:pic>
        <p:nvPicPr>
          <p:cNvPr id="73" name="Google Shape;73;p15"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74" name="Google Shape;74;p15"/>
          <p:cNvSpPr/>
          <p:nvPr/>
        </p:nvSpPr>
        <p:spPr>
          <a:xfrm>
            <a:off x="355025" y="386600"/>
            <a:ext cx="8386800" cy="4404600"/>
          </a:xfrm>
          <a:prstGeom prst="roundRect">
            <a:avLst>
              <a:gd name="adj" fmla="val 4274"/>
            </a:avLst>
          </a:prstGeom>
          <a:solidFill>
            <a:srgbClr val="E0F9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5" name="Google Shape;75;p15" title="A digital license poster for ESmart..png"/>
          <p:cNvPicPr preferRelativeResize="0"/>
          <p:nvPr/>
        </p:nvPicPr>
        <p:blipFill>
          <a:blip r:embed="rId4">
            <a:alphaModFix/>
          </a:blip>
          <a:stretch>
            <a:fillRect/>
          </a:stretch>
        </p:blipFill>
        <p:spPr>
          <a:xfrm>
            <a:off x="520200" y="539750"/>
            <a:ext cx="2477825" cy="4098300"/>
          </a:xfrm>
          <a:prstGeom prst="rect">
            <a:avLst/>
          </a:prstGeom>
          <a:noFill/>
          <a:ln>
            <a:noFill/>
          </a:ln>
        </p:spPr>
      </p:pic>
      <p:sp>
        <p:nvSpPr>
          <p:cNvPr id="76" name="Google Shape;76;p15"/>
          <p:cNvSpPr txBox="1"/>
          <p:nvPr/>
        </p:nvSpPr>
        <p:spPr>
          <a:xfrm>
            <a:off x="3147950" y="583825"/>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solidFill>
                  <a:srgbClr val="2341DD"/>
                </a:solidFill>
                <a:latin typeface="Nunito"/>
                <a:ea typeface="Nunito"/>
                <a:cs typeface="Nunito"/>
                <a:sym typeface="Nunito"/>
              </a:rPr>
              <a:t>The eSmart Digital Licence</a:t>
            </a:r>
            <a:endParaRPr b="1">
              <a:solidFill>
                <a:srgbClr val="2341DD"/>
              </a:solidFill>
              <a:latin typeface="Nunito"/>
              <a:ea typeface="Nunito"/>
              <a:cs typeface="Nunito"/>
              <a:sym typeface="Nunito"/>
            </a:endParaRPr>
          </a:p>
        </p:txBody>
      </p:sp>
      <p:sp>
        <p:nvSpPr>
          <p:cNvPr id="77" name="Google Shape;77;p15"/>
          <p:cNvSpPr txBox="1"/>
          <p:nvPr/>
        </p:nvSpPr>
        <p:spPr>
          <a:xfrm>
            <a:off x="3147950" y="1970225"/>
            <a:ext cx="5180700" cy="828000"/>
          </a:xfrm>
          <a:prstGeom prst="rect">
            <a:avLst/>
          </a:prstGeom>
          <a:noFill/>
          <a:ln>
            <a:noFill/>
          </a:ln>
        </p:spPr>
        <p:txBody>
          <a:bodyPr spcFirstLastPara="1" wrap="square" lIns="91425" tIns="91425" rIns="91425" bIns="91425" anchor="t" anchorCtr="0">
            <a:spAutoFit/>
          </a:bodyPr>
          <a:lstStyle/>
          <a:p>
            <a:pPr marL="0" lvl="0" indent="0" algn="l" rtl="0">
              <a:lnSpc>
                <a:spcPct val="140000"/>
              </a:lnSpc>
              <a:spcBef>
                <a:spcPts val="0"/>
              </a:spcBef>
              <a:spcAft>
                <a:spcPts val="0"/>
              </a:spcAft>
              <a:buNone/>
            </a:pPr>
            <a:r>
              <a:rPr lang="en-GB" sz="1100">
                <a:solidFill>
                  <a:schemeClr val="dk1"/>
                </a:solidFill>
                <a:latin typeface="Bricolage Grotesque Medium"/>
                <a:ea typeface="Bricolage Grotesque Medium"/>
                <a:cs typeface="Bricolage Grotesque Medium"/>
                <a:sym typeface="Bricolage Grotesque Medium"/>
              </a:rPr>
              <a:t>This lesson forms part of the eSmart Digital Licence, providing primary school‑aged learners with essential digital citizenship and online safety skills through curriculum‑aligned, educator‑led lesson plans. </a:t>
            </a:r>
            <a:endParaRPr sz="1100">
              <a:solidFill>
                <a:schemeClr val="dk1"/>
              </a:solidFill>
              <a:latin typeface="Bricolage Grotesque Medium"/>
              <a:ea typeface="Bricolage Grotesque Medium"/>
              <a:cs typeface="Bricolage Grotesque Medium"/>
              <a:sym typeface="Bricolage Grotesque Medium"/>
            </a:endParaRPr>
          </a:p>
        </p:txBody>
      </p:sp>
      <p:sp>
        <p:nvSpPr>
          <p:cNvPr id="78" name="Google Shape;78;p15"/>
          <p:cNvSpPr txBox="1"/>
          <p:nvPr/>
        </p:nvSpPr>
        <p:spPr>
          <a:xfrm>
            <a:off x="3147950" y="1126125"/>
            <a:ext cx="5133300" cy="702000"/>
          </a:xfrm>
          <a:prstGeom prst="rect">
            <a:avLst/>
          </a:prstGeom>
          <a:noFill/>
          <a:ln>
            <a:noFill/>
          </a:ln>
        </p:spPr>
        <p:txBody>
          <a:bodyPr spcFirstLastPara="1" wrap="square" lIns="91425" tIns="91425" rIns="91425" bIns="91425" anchor="t" anchorCtr="0">
            <a:spAutoFit/>
          </a:bodyPr>
          <a:lstStyle/>
          <a:p>
            <a:pPr marL="0" lvl="0" indent="0" algn="l" rtl="0">
              <a:lnSpc>
                <a:spcPct val="140000"/>
              </a:lnSpc>
              <a:spcBef>
                <a:spcPts val="0"/>
              </a:spcBef>
              <a:spcAft>
                <a:spcPts val="0"/>
              </a:spcAft>
              <a:buNone/>
            </a:pPr>
            <a:r>
              <a:rPr lang="en-GB" b="1">
                <a:latin typeface="Nunito"/>
                <a:ea typeface="Nunito"/>
                <a:cs typeface="Nunito"/>
                <a:sym typeface="Nunito"/>
              </a:rPr>
              <a:t>A FREE curriculum-aligned online safety education program, supported by the Australian Government</a:t>
            </a:r>
            <a:endParaRPr b="1">
              <a:latin typeface="Nunito"/>
              <a:ea typeface="Nunito"/>
              <a:cs typeface="Nunito"/>
              <a:sym typeface="Nunito"/>
            </a:endParaRPr>
          </a:p>
        </p:txBody>
      </p:sp>
      <p:pic>
        <p:nvPicPr>
          <p:cNvPr id="79" name="Google Shape;79;p15" title="Container.png"/>
          <p:cNvPicPr preferRelativeResize="0"/>
          <p:nvPr/>
        </p:nvPicPr>
        <p:blipFill>
          <a:blip r:embed="rId5">
            <a:alphaModFix/>
          </a:blip>
          <a:stretch>
            <a:fillRect/>
          </a:stretch>
        </p:blipFill>
        <p:spPr>
          <a:xfrm>
            <a:off x="3242800" y="3013125"/>
            <a:ext cx="199374" cy="199374"/>
          </a:xfrm>
          <a:prstGeom prst="rect">
            <a:avLst/>
          </a:prstGeom>
          <a:noFill/>
          <a:ln>
            <a:noFill/>
          </a:ln>
        </p:spPr>
      </p:pic>
      <p:sp>
        <p:nvSpPr>
          <p:cNvPr id="80" name="Google Shape;80;p15"/>
          <p:cNvSpPr txBox="1"/>
          <p:nvPr/>
        </p:nvSpPr>
        <p:spPr>
          <a:xfrm>
            <a:off x="3479150" y="2940325"/>
            <a:ext cx="4773300" cy="10569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GB" sz="1000" b="1">
                <a:latin typeface="Nunito"/>
                <a:ea typeface="Nunito"/>
                <a:cs typeface="Nunito"/>
                <a:sym typeface="Nunito"/>
              </a:rPr>
              <a:t>Ready-to-use lessons</a:t>
            </a:r>
            <a:endParaRPr sz="1000" b="1">
              <a:latin typeface="Nunito"/>
              <a:ea typeface="Nunito"/>
              <a:cs typeface="Nunito"/>
              <a:sym typeface="Nunito"/>
            </a:endParaRPr>
          </a:p>
          <a:p>
            <a:pPr marL="0" lvl="0" indent="0" algn="l" rtl="0">
              <a:lnSpc>
                <a:spcPct val="150000"/>
              </a:lnSpc>
              <a:spcBef>
                <a:spcPts val="1000"/>
              </a:spcBef>
              <a:spcAft>
                <a:spcPts val="0"/>
              </a:spcAft>
              <a:buNone/>
            </a:pPr>
            <a:r>
              <a:rPr lang="en-GB" sz="1000" b="1">
                <a:latin typeface="Nunito"/>
                <a:ea typeface="Nunito"/>
                <a:cs typeface="Nunito"/>
                <a:sym typeface="Nunito"/>
              </a:rPr>
              <a:t>Expertly designed, evidence based content</a:t>
            </a:r>
            <a:endParaRPr sz="1000" b="1">
              <a:latin typeface="Nunito"/>
              <a:ea typeface="Nunito"/>
              <a:cs typeface="Nunito"/>
              <a:sym typeface="Nunito"/>
            </a:endParaRPr>
          </a:p>
          <a:p>
            <a:pPr marL="0" lvl="0" indent="0" algn="l" rtl="0">
              <a:lnSpc>
                <a:spcPct val="150000"/>
              </a:lnSpc>
              <a:spcBef>
                <a:spcPts val="1000"/>
              </a:spcBef>
              <a:spcAft>
                <a:spcPts val="0"/>
              </a:spcAft>
              <a:buNone/>
            </a:pPr>
            <a:r>
              <a:rPr lang="en-GB" sz="1000" b="1">
                <a:latin typeface="Nunito"/>
                <a:ea typeface="Nunito"/>
                <a:cs typeface="Nunito"/>
                <a:sym typeface="Nunito"/>
              </a:rPr>
              <a:t>Engaging and customisable learning experiences</a:t>
            </a:r>
            <a:endParaRPr sz="1000" b="1">
              <a:latin typeface="Nunito"/>
              <a:ea typeface="Nunito"/>
              <a:cs typeface="Nunito"/>
              <a:sym typeface="Nunito"/>
            </a:endParaRPr>
          </a:p>
        </p:txBody>
      </p:sp>
      <p:pic>
        <p:nvPicPr>
          <p:cNvPr id="81" name="Google Shape;81;p15" title="Container.png"/>
          <p:cNvPicPr preferRelativeResize="0"/>
          <p:nvPr/>
        </p:nvPicPr>
        <p:blipFill>
          <a:blip r:embed="rId5">
            <a:alphaModFix/>
          </a:blip>
          <a:stretch>
            <a:fillRect/>
          </a:stretch>
        </p:blipFill>
        <p:spPr>
          <a:xfrm>
            <a:off x="3242800" y="3367438"/>
            <a:ext cx="199374" cy="199374"/>
          </a:xfrm>
          <a:prstGeom prst="rect">
            <a:avLst/>
          </a:prstGeom>
          <a:noFill/>
          <a:ln>
            <a:noFill/>
          </a:ln>
        </p:spPr>
      </p:pic>
      <p:pic>
        <p:nvPicPr>
          <p:cNvPr id="82" name="Google Shape;82;p15" title="Container.png"/>
          <p:cNvPicPr preferRelativeResize="0"/>
          <p:nvPr/>
        </p:nvPicPr>
        <p:blipFill>
          <a:blip r:embed="rId5">
            <a:alphaModFix/>
          </a:blip>
          <a:stretch>
            <a:fillRect/>
          </a:stretch>
        </p:blipFill>
        <p:spPr>
          <a:xfrm>
            <a:off x="3242800" y="3721751"/>
            <a:ext cx="199374" cy="199374"/>
          </a:xfrm>
          <a:prstGeom prst="rect">
            <a:avLst/>
          </a:prstGeom>
          <a:noFill/>
          <a:ln>
            <a:noFill/>
          </a:ln>
        </p:spPr>
      </p:pic>
      <p:sp>
        <p:nvSpPr>
          <p:cNvPr id="83" name="Google Shape;83;p15">
            <a:hlinkClick r:id="rId6"/>
          </p:cNvPr>
          <p:cNvSpPr/>
          <p:nvPr/>
        </p:nvSpPr>
        <p:spPr>
          <a:xfrm>
            <a:off x="3242800" y="4188050"/>
            <a:ext cx="1175400" cy="354000"/>
          </a:xfrm>
          <a:prstGeom prst="roundRect">
            <a:avLst>
              <a:gd name="adj" fmla="val 16667"/>
            </a:avLst>
          </a:prstGeom>
          <a:solidFill>
            <a:srgbClr val="2341DD"/>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a:solidFill>
                  <a:schemeClr val="lt1"/>
                </a:solidFill>
                <a:latin typeface="Nunito SemiBold"/>
                <a:ea typeface="Nunito SemiBold"/>
                <a:cs typeface="Nunito SemiBold"/>
                <a:sym typeface="Nunito SemiBold"/>
              </a:rPr>
              <a:t>Learn more</a:t>
            </a:r>
            <a:endParaRPr sz="1000">
              <a:solidFill>
                <a:schemeClr val="lt1"/>
              </a:solidFill>
              <a:latin typeface="Nunito SemiBold"/>
              <a:ea typeface="Nunito SemiBold"/>
              <a:cs typeface="Nunito SemiBold"/>
              <a:sym typeface="Nunito SemiBold"/>
            </a:endParaRPr>
          </a:p>
        </p:txBody>
      </p:sp>
      <p:sp>
        <p:nvSpPr>
          <p:cNvPr id="84" name="Google Shape;84;p15"/>
          <p:cNvSpPr txBox="1"/>
          <p:nvPr/>
        </p:nvSpPr>
        <p:spPr>
          <a:xfrm>
            <a:off x="4501450" y="4227500"/>
            <a:ext cx="3000000" cy="275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1000" u="sng">
                <a:solidFill>
                  <a:srgbClr val="2341DD"/>
                </a:solidFill>
                <a:latin typeface="Nunito SemiBold"/>
                <a:ea typeface="Nunito SemiBold"/>
                <a:cs typeface="Nunito SemiBold"/>
                <a:sym typeface="Nunito SemiBold"/>
                <a:hlinkClick r:id="rId7">
                  <a:extLst>
                    <a:ext uri="{A12FA001-AC4F-418D-AE19-62706E023703}">
                      <ahyp:hlinkClr xmlns:ahyp="http://schemas.microsoft.com/office/drawing/2018/hyperlinkcolor" val="tx"/>
                    </a:ext>
                  </a:extLst>
                </a:hlinkClick>
              </a:rPr>
              <a:t>be.esmart.org.au/digital-licence-hub/overview</a:t>
            </a:r>
            <a:endParaRPr sz="1000" u="sng">
              <a:solidFill>
                <a:srgbClr val="2341DD"/>
              </a:solidFill>
              <a:latin typeface="Nunito SemiBold"/>
              <a:ea typeface="Nunito SemiBold"/>
              <a:cs typeface="Nunito SemiBold"/>
              <a:sym typeface="Nunito SemiBold"/>
            </a:endParaRPr>
          </a:p>
        </p:txBody>
      </p:sp>
      <p:sp>
        <p:nvSpPr>
          <p:cNvPr id="85" name="Google Shape;85;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solidFill>
                  <a:schemeClr val="dk2"/>
                </a:solidFill>
              </a:rPr>
              <a:t>3</a:t>
            </a:fld>
            <a:endParaRPr>
              <a:solidFill>
                <a:schemeClr val="dk2"/>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pic>
        <p:nvPicPr>
          <p:cNvPr id="535" name="Google Shape;535;p42"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536" name="Google Shape;536;p42"/>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30</a:t>
            </a:fld>
            <a:endParaRPr/>
          </a:p>
        </p:txBody>
      </p:sp>
      <p:sp>
        <p:nvSpPr>
          <p:cNvPr id="537" name="Google Shape;537;p42"/>
          <p:cNvSpPr/>
          <p:nvPr/>
        </p:nvSpPr>
        <p:spPr>
          <a:xfrm>
            <a:off x="6996372" y="371814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Public Share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Lets strangers see what you post.</a:t>
            </a:r>
            <a:endParaRPr sz="900">
              <a:solidFill>
                <a:schemeClr val="dk2"/>
              </a:solidFill>
              <a:latin typeface="Jua"/>
              <a:ea typeface="Jua"/>
              <a:cs typeface="Jua"/>
              <a:sym typeface="Jua"/>
            </a:endParaRPr>
          </a:p>
        </p:txBody>
      </p:sp>
      <p:sp>
        <p:nvSpPr>
          <p:cNvPr id="538" name="Google Shape;538;p42"/>
          <p:cNvSpPr/>
          <p:nvPr/>
        </p:nvSpPr>
        <p:spPr>
          <a:xfrm>
            <a:off x="6996372" y="430304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Friend List</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Keeps track of who you're connected to.</a:t>
            </a:r>
            <a:endParaRPr sz="900">
              <a:solidFill>
                <a:schemeClr val="dk2"/>
              </a:solidFill>
              <a:latin typeface="Jua"/>
              <a:ea typeface="Jua"/>
              <a:cs typeface="Jua"/>
              <a:sym typeface="Jua"/>
            </a:endParaRPr>
          </a:p>
        </p:txBody>
      </p:sp>
      <p:sp>
        <p:nvSpPr>
          <p:cNvPr id="539" name="Google Shape;539;p42"/>
          <p:cNvSpPr/>
          <p:nvPr/>
        </p:nvSpPr>
        <p:spPr>
          <a:xfrm>
            <a:off x="6996372" y="254697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Stuff watcher</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Tracks what you watch and like.</a:t>
            </a:r>
            <a:endParaRPr sz="900">
              <a:solidFill>
                <a:schemeClr val="dk2"/>
              </a:solidFill>
              <a:latin typeface="Jua"/>
              <a:ea typeface="Jua"/>
              <a:cs typeface="Jua"/>
              <a:sym typeface="Jua"/>
            </a:endParaRPr>
          </a:p>
        </p:txBody>
      </p:sp>
      <p:sp>
        <p:nvSpPr>
          <p:cNvPr id="540" name="Google Shape;540;p42"/>
          <p:cNvSpPr/>
          <p:nvPr/>
        </p:nvSpPr>
        <p:spPr>
          <a:xfrm>
            <a:off x="6996372" y="313187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Location</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Shares where you are, or have been.</a:t>
            </a:r>
            <a:endParaRPr sz="900">
              <a:solidFill>
                <a:schemeClr val="dk2"/>
              </a:solidFill>
              <a:latin typeface="Jua"/>
              <a:ea typeface="Jua"/>
              <a:cs typeface="Jua"/>
              <a:sym typeface="Jua"/>
            </a:endParaRPr>
          </a:p>
        </p:txBody>
      </p:sp>
      <p:sp>
        <p:nvSpPr>
          <p:cNvPr id="541" name="Google Shape;541;p42"/>
          <p:cNvSpPr/>
          <p:nvPr/>
        </p:nvSpPr>
        <p:spPr>
          <a:xfrm>
            <a:off x="6996372" y="1961387"/>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Ads &amp; Partners</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Sends your info to other companies.</a:t>
            </a:r>
            <a:endParaRPr sz="900">
              <a:solidFill>
                <a:schemeClr val="dk2"/>
              </a:solidFill>
              <a:latin typeface="Jua"/>
              <a:ea typeface="Jua"/>
              <a:cs typeface="Jua"/>
              <a:sym typeface="Jua"/>
            </a:endParaRPr>
          </a:p>
        </p:txBody>
      </p:sp>
      <p:sp>
        <p:nvSpPr>
          <p:cNvPr id="542" name="Google Shape;542;p42"/>
          <p:cNvSpPr/>
          <p:nvPr/>
        </p:nvSpPr>
        <p:spPr>
          <a:xfrm>
            <a:off x="6996372" y="1375828"/>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Face &amp; Voice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Stores your face or voice data.</a:t>
            </a:r>
            <a:endParaRPr sz="900">
              <a:solidFill>
                <a:schemeClr val="dk2"/>
              </a:solidFill>
              <a:latin typeface="Jua"/>
              <a:ea typeface="Jua"/>
              <a:cs typeface="Jua"/>
              <a:sym typeface="Jua"/>
            </a:endParaRPr>
          </a:p>
        </p:txBody>
      </p:sp>
      <p:pic>
        <p:nvPicPr>
          <p:cNvPr id="543" name="Google Shape;543;p42" title="Frame 4.png"/>
          <p:cNvPicPr preferRelativeResize="0"/>
          <p:nvPr/>
        </p:nvPicPr>
        <p:blipFill>
          <a:blip r:embed="rId4">
            <a:alphaModFix/>
          </a:blip>
          <a:stretch>
            <a:fillRect/>
          </a:stretch>
        </p:blipFill>
        <p:spPr>
          <a:xfrm>
            <a:off x="6996372" y="920270"/>
            <a:ext cx="1836300" cy="334325"/>
          </a:xfrm>
          <a:prstGeom prst="rect">
            <a:avLst/>
          </a:prstGeom>
          <a:noFill/>
          <a:ln>
            <a:noFill/>
          </a:ln>
        </p:spPr>
      </p:pic>
      <p:pic>
        <p:nvPicPr>
          <p:cNvPr id="544" name="Google Shape;544;p42" title="icons.png"/>
          <p:cNvPicPr preferRelativeResize="0"/>
          <p:nvPr/>
        </p:nvPicPr>
        <p:blipFill>
          <a:blip r:embed="rId5">
            <a:alphaModFix/>
          </a:blip>
          <a:stretch>
            <a:fillRect/>
          </a:stretch>
        </p:blipFill>
        <p:spPr>
          <a:xfrm>
            <a:off x="6753925" y="1351925"/>
            <a:ext cx="788400" cy="3540290"/>
          </a:xfrm>
          <a:prstGeom prst="rect">
            <a:avLst/>
          </a:prstGeom>
          <a:noFill/>
          <a:ln>
            <a:noFill/>
          </a:ln>
        </p:spPr>
      </p:pic>
      <p:pic>
        <p:nvPicPr>
          <p:cNvPr id="545" name="Google Shape;545;p42" title="dave-character002.png"/>
          <p:cNvPicPr preferRelativeResize="0"/>
          <p:nvPr/>
        </p:nvPicPr>
        <p:blipFill>
          <a:blip r:embed="rId6">
            <a:alphaModFix/>
          </a:blip>
          <a:stretch>
            <a:fillRect/>
          </a:stretch>
        </p:blipFill>
        <p:spPr>
          <a:xfrm>
            <a:off x="-323675" y="2460975"/>
            <a:ext cx="2384398" cy="2683426"/>
          </a:xfrm>
          <a:prstGeom prst="rect">
            <a:avLst/>
          </a:prstGeom>
          <a:noFill/>
          <a:ln>
            <a:noFill/>
          </a:ln>
        </p:spPr>
      </p:pic>
      <p:sp>
        <p:nvSpPr>
          <p:cNvPr id="546" name="Google Shape;546;p42"/>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6/8</a:t>
            </a:r>
            <a:endParaRPr/>
          </a:p>
        </p:txBody>
      </p:sp>
      <p:sp>
        <p:nvSpPr>
          <p:cNvPr id="547" name="Google Shape;547;p42"/>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sp>
        <p:nvSpPr>
          <p:cNvPr id="548" name="Google Shape;548;p42"/>
          <p:cNvSpPr/>
          <p:nvPr/>
        </p:nvSpPr>
        <p:spPr>
          <a:xfrm>
            <a:off x="450575" y="1512150"/>
            <a:ext cx="2093100" cy="910200"/>
          </a:xfrm>
          <a:prstGeom prst="wedgeRoundRectCallout">
            <a:avLst>
              <a:gd name="adj1" fmla="val 3666"/>
              <a:gd name="adj2" fmla="val 8039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can we see here, are there any clues?</a:t>
            </a:r>
            <a:endParaRPr sz="1100">
              <a:latin typeface="Jua"/>
              <a:ea typeface="Jua"/>
              <a:cs typeface="Jua"/>
              <a:sym typeface="Jua"/>
            </a:endParaRPr>
          </a:p>
        </p:txBody>
      </p:sp>
      <p:sp>
        <p:nvSpPr>
          <p:cNvPr id="549" name="Google Shape;549;p42"/>
          <p:cNvSpPr/>
          <p:nvPr/>
        </p:nvSpPr>
        <p:spPr>
          <a:xfrm>
            <a:off x="1659800" y="2895788"/>
            <a:ext cx="1490100" cy="1813800"/>
          </a:xfrm>
          <a:prstGeom prst="wedgeRoundRectCallout">
            <a:avLst>
              <a:gd name="adj1" fmla="val -62890"/>
              <a:gd name="adj2" fmla="val 1341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are they asking us to do or what are they trying to take without us knowing or realising?</a:t>
            </a:r>
            <a:endParaRPr sz="1100">
              <a:latin typeface="Jua"/>
              <a:ea typeface="Jua"/>
              <a:cs typeface="Jua"/>
              <a:sym typeface="Jua"/>
            </a:endParaRPr>
          </a:p>
        </p:txBody>
      </p:sp>
      <p:pic>
        <p:nvPicPr>
          <p:cNvPr id="550" name="Google Shape;550;p42" title="014.png"/>
          <p:cNvPicPr preferRelativeResize="0"/>
          <p:nvPr/>
        </p:nvPicPr>
        <p:blipFill rotWithShape="1">
          <a:blip r:embed="rId7">
            <a:alphaModFix/>
          </a:blip>
          <a:srcRect/>
          <a:stretch/>
        </p:blipFill>
        <p:spPr>
          <a:xfrm>
            <a:off x="2927550" y="894299"/>
            <a:ext cx="4195176" cy="4195174"/>
          </a:xfrm>
          <a:prstGeom prst="rect">
            <a:avLst/>
          </a:prstGeom>
          <a:noFill/>
          <a:ln>
            <a:noFill/>
          </a:ln>
          <a:effectLst>
            <a:outerShdw blurRad="142875" dist="19050" dir="5400000" algn="bl" rotWithShape="0">
              <a:srgbClr val="000000">
                <a:alpha val="50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Google Shape;555;p43"/>
          <p:cNvSpPr/>
          <p:nvPr/>
        </p:nvSpPr>
        <p:spPr>
          <a:xfrm>
            <a:off x="450575" y="1706725"/>
            <a:ext cx="2615100" cy="1200000"/>
          </a:xfrm>
          <a:prstGeom prst="wedgeRoundRectCallout">
            <a:avLst>
              <a:gd name="adj1" fmla="val 9801"/>
              <a:gd name="adj2" fmla="val 97200"/>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100">
                <a:solidFill>
                  <a:srgbClr val="862B90"/>
                </a:solidFill>
                <a:latin typeface="Jua"/>
                <a:ea typeface="Jua"/>
                <a:cs typeface="Jua"/>
                <a:sym typeface="Jua"/>
              </a:rPr>
              <a:t>Boom! Found it! </a:t>
            </a:r>
            <a:endParaRPr sz="1100">
              <a:solidFill>
                <a:srgbClr val="862B90"/>
              </a:solidFill>
              <a:latin typeface="Jua"/>
              <a:ea typeface="Jua"/>
              <a:cs typeface="Jua"/>
              <a:sym typeface="Jua"/>
            </a:endParaRPr>
          </a:p>
          <a:p>
            <a:pPr marL="0" lvl="0" indent="0" algn="l" rtl="0">
              <a:lnSpc>
                <a:spcPct val="115000"/>
              </a:lnSpc>
              <a:spcBef>
                <a:spcPts val="0"/>
              </a:spcBef>
              <a:spcAft>
                <a:spcPts val="0"/>
              </a:spcAft>
              <a:buNone/>
            </a:pPr>
            <a:r>
              <a:rPr lang="en-GB" sz="1100">
                <a:latin typeface="Jua"/>
                <a:ea typeface="Jua"/>
                <a:cs typeface="Jua"/>
                <a:sym typeface="Jua"/>
              </a:rPr>
              <a:t>Do you think sharing should be set to public, by default?</a:t>
            </a:r>
            <a:endParaRPr sz="1100">
              <a:latin typeface="Jua"/>
              <a:ea typeface="Jua"/>
              <a:cs typeface="Jua"/>
              <a:sym typeface="Jua"/>
            </a:endParaRPr>
          </a:p>
        </p:txBody>
      </p:sp>
      <p:pic>
        <p:nvPicPr>
          <p:cNvPr id="556" name="Google Shape;556;p43" title="014_solution.png"/>
          <p:cNvPicPr preferRelativeResize="0"/>
          <p:nvPr/>
        </p:nvPicPr>
        <p:blipFill rotWithShape="1">
          <a:blip r:embed="rId3">
            <a:alphaModFix/>
          </a:blip>
          <a:srcRect/>
          <a:stretch/>
        </p:blipFill>
        <p:spPr>
          <a:xfrm>
            <a:off x="2928138" y="895122"/>
            <a:ext cx="4194000" cy="4194000"/>
          </a:xfrm>
          <a:prstGeom prst="rect">
            <a:avLst/>
          </a:prstGeom>
          <a:noFill/>
          <a:ln>
            <a:noFill/>
          </a:ln>
          <a:effectLst>
            <a:outerShdw blurRad="142875" dist="19050" dir="5400000" algn="bl" rotWithShape="0">
              <a:srgbClr val="000000">
                <a:alpha val="50000"/>
              </a:srgbClr>
            </a:outerShdw>
          </a:effectLst>
        </p:spPr>
      </p:pic>
      <p:pic>
        <p:nvPicPr>
          <p:cNvPr id="557" name="Google Shape;557;p43"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558" name="Google Shape;558;p43"/>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31</a:t>
            </a:fld>
            <a:endParaRPr/>
          </a:p>
        </p:txBody>
      </p:sp>
      <p:sp>
        <p:nvSpPr>
          <p:cNvPr id="559" name="Google Shape;559;p43"/>
          <p:cNvSpPr/>
          <p:nvPr/>
        </p:nvSpPr>
        <p:spPr>
          <a:xfrm>
            <a:off x="6996372" y="371814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Public Share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Lets strangers see what you post.</a:t>
            </a:r>
            <a:endParaRPr sz="900">
              <a:solidFill>
                <a:schemeClr val="dk2"/>
              </a:solidFill>
              <a:latin typeface="Jua"/>
              <a:ea typeface="Jua"/>
              <a:cs typeface="Jua"/>
              <a:sym typeface="Jua"/>
            </a:endParaRPr>
          </a:p>
        </p:txBody>
      </p:sp>
      <p:pic>
        <p:nvPicPr>
          <p:cNvPr id="560" name="Google Shape;560;p43" title="icons.png"/>
          <p:cNvPicPr preferRelativeResize="0"/>
          <p:nvPr/>
        </p:nvPicPr>
        <p:blipFill rotWithShape="1">
          <a:blip r:embed="rId5">
            <a:alphaModFix/>
          </a:blip>
          <a:srcRect t="66836" b="16640"/>
          <a:stretch/>
        </p:blipFill>
        <p:spPr>
          <a:xfrm>
            <a:off x="6753925" y="3718147"/>
            <a:ext cx="788400" cy="585001"/>
          </a:xfrm>
          <a:prstGeom prst="rect">
            <a:avLst/>
          </a:prstGeom>
          <a:noFill/>
          <a:ln>
            <a:noFill/>
          </a:ln>
        </p:spPr>
      </p:pic>
      <p:pic>
        <p:nvPicPr>
          <p:cNvPr id="561" name="Google Shape;561;p43" title="dave-character002.png"/>
          <p:cNvPicPr preferRelativeResize="0"/>
          <p:nvPr/>
        </p:nvPicPr>
        <p:blipFill>
          <a:blip r:embed="rId6">
            <a:alphaModFix/>
          </a:blip>
          <a:stretch>
            <a:fillRect/>
          </a:stretch>
        </p:blipFill>
        <p:spPr>
          <a:xfrm>
            <a:off x="-323675" y="2460975"/>
            <a:ext cx="2384398" cy="2683426"/>
          </a:xfrm>
          <a:prstGeom prst="rect">
            <a:avLst/>
          </a:prstGeom>
          <a:noFill/>
          <a:ln>
            <a:noFill/>
          </a:ln>
        </p:spPr>
      </p:pic>
      <p:sp>
        <p:nvSpPr>
          <p:cNvPr id="562" name="Google Shape;562;p43"/>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6/8</a:t>
            </a:r>
            <a:endParaRPr/>
          </a:p>
        </p:txBody>
      </p:sp>
      <p:sp>
        <p:nvSpPr>
          <p:cNvPr id="563" name="Google Shape;563;p43"/>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pic>
        <p:nvPicPr>
          <p:cNvPr id="564" name="Google Shape;564;p43" title="Highlighter.png"/>
          <p:cNvPicPr preferRelativeResize="0"/>
          <p:nvPr/>
        </p:nvPicPr>
        <p:blipFill>
          <a:blip r:embed="rId7">
            <a:alphaModFix/>
          </a:blip>
          <a:stretch>
            <a:fillRect/>
          </a:stretch>
        </p:blipFill>
        <p:spPr>
          <a:xfrm>
            <a:off x="5968373" y="2098375"/>
            <a:ext cx="1573951" cy="416700"/>
          </a:xfrm>
          <a:prstGeom prst="rect">
            <a:avLst/>
          </a:prstGeom>
          <a:noFill/>
          <a:ln>
            <a:noFill/>
          </a:ln>
          <a:effectLst>
            <a:outerShdw blurRad="57150" dist="171450" dir="3300000" algn="bl" rotWithShape="0">
              <a:srgbClr val="000000">
                <a:alpha val="50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pic>
        <p:nvPicPr>
          <p:cNvPr id="569" name="Google Shape;569;p44" title="red-herring-02.png"/>
          <p:cNvPicPr preferRelativeResize="0"/>
          <p:nvPr/>
        </p:nvPicPr>
        <p:blipFill rotWithShape="1">
          <a:blip r:embed="rId3">
            <a:alphaModFix/>
          </a:blip>
          <a:srcRect/>
          <a:stretch/>
        </p:blipFill>
        <p:spPr>
          <a:xfrm>
            <a:off x="3042249" y="709827"/>
            <a:ext cx="4014700" cy="4014722"/>
          </a:xfrm>
          <a:prstGeom prst="rect">
            <a:avLst/>
          </a:prstGeom>
          <a:noFill/>
          <a:ln>
            <a:noFill/>
          </a:ln>
          <a:effectLst>
            <a:outerShdw blurRad="142875" dist="19050" dir="5400000" algn="bl" rotWithShape="0">
              <a:srgbClr val="000000">
                <a:alpha val="50000"/>
              </a:srgbClr>
            </a:outerShdw>
          </a:effectLst>
        </p:spPr>
      </p:pic>
      <p:pic>
        <p:nvPicPr>
          <p:cNvPr id="570" name="Google Shape;570;p44"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571" name="Google Shape;571;p44"/>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32</a:t>
            </a:fld>
            <a:endParaRPr/>
          </a:p>
        </p:txBody>
      </p:sp>
      <p:sp>
        <p:nvSpPr>
          <p:cNvPr id="572" name="Google Shape;572;p44"/>
          <p:cNvSpPr/>
          <p:nvPr/>
        </p:nvSpPr>
        <p:spPr>
          <a:xfrm>
            <a:off x="6996372" y="371814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Public Share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Lets strangers see what you post.</a:t>
            </a:r>
            <a:endParaRPr sz="900">
              <a:solidFill>
                <a:schemeClr val="dk2"/>
              </a:solidFill>
              <a:latin typeface="Jua"/>
              <a:ea typeface="Jua"/>
              <a:cs typeface="Jua"/>
              <a:sym typeface="Jua"/>
            </a:endParaRPr>
          </a:p>
        </p:txBody>
      </p:sp>
      <p:sp>
        <p:nvSpPr>
          <p:cNvPr id="573" name="Google Shape;573;p44"/>
          <p:cNvSpPr/>
          <p:nvPr/>
        </p:nvSpPr>
        <p:spPr>
          <a:xfrm>
            <a:off x="6996372" y="430304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Friend List</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Keeps track of who you're connected to.</a:t>
            </a:r>
            <a:endParaRPr sz="900">
              <a:solidFill>
                <a:schemeClr val="dk2"/>
              </a:solidFill>
              <a:latin typeface="Jua"/>
              <a:ea typeface="Jua"/>
              <a:cs typeface="Jua"/>
              <a:sym typeface="Jua"/>
            </a:endParaRPr>
          </a:p>
        </p:txBody>
      </p:sp>
      <p:sp>
        <p:nvSpPr>
          <p:cNvPr id="574" name="Google Shape;574;p44"/>
          <p:cNvSpPr/>
          <p:nvPr/>
        </p:nvSpPr>
        <p:spPr>
          <a:xfrm>
            <a:off x="6996372" y="254697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Stuff watcher</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Tracks what you watch and like.</a:t>
            </a:r>
            <a:endParaRPr sz="900">
              <a:solidFill>
                <a:schemeClr val="dk2"/>
              </a:solidFill>
              <a:latin typeface="Jua"/>
              <a:ea typeface="Jua"/>
              <a:cs typeface="Jua"/>
              <a:sym typeface="Jua"/>
            </a:endParaRPr>
          </a:p>
        </p:txBody>
      </p:sp>
      <p:sp>
        <p:nvSpPr>
          <p:cNvPr id="575" name="Google Shape;575;p44"/>
          <p:cNvSpPr/>
          <p:nvPr/>
        </p:nvSpPr>
        <p:spPr>
          <a:xfrm>
            <a:off x="6996372" y="313187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Location</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Shares where you are, or have been.</a:t>
            </a:r>
            <a:endParaRPr sz="900">
              <a:solidFill>
                <a:schemeClr val="dk2"/>
              </a:solidFill>
              <a:latin typeface="Jua"/>
              <a:ea typeface="Jua"/>
              <a:cs typeface="Jua"/>
              <a:sym typeface="Jua"/>
            </a:endParaRPr>
          </a:p>
        </p:txBody>
      </p:sp>
      <p:sp>
        <p:nvSpPr>
          <p:cNvPr id="576" name="Google Shape;576;p44"/>
          <p:cNvSpPr/>
          <p:nvPr/>
        </p:nvSpPr>
        <p:spPr>
          <a:xfrm>
            <a:off x="6996372" y="1961387"/>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Ads &amp; Partners</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Sends your info to other companies.</a:t>
            </a:r>
            <a:endParaRPr sz="900">
              <a:solidFill>
                <a:schemeClr val="dk2"/>
              </a:solidFill>
              <a:latin typeface="Jua"/>
              <a:ea typeface="Jua"/>
              <a:cs typeface="Jua"/>
              <a:sym typeface="Jua"/>
            </a:endParaRPr>
          </a:p>
        </p:txBody>
      </p:sp>
      <p:sp>
        <p:nvSpPr>
          <p:cNvPr id="577" name="Google Shape;577;p44"/>
          <p:cNvSpPr/>
          <p:nvPr/>
        </p:nvSpPr>
        <p:spPr>
          <a:xfrm>
            <a:off x="6996372" y="1375828"/>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Face &amp; Voice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Stores your face or voice data.</a:t>
            </a:r>
            <a:endParaRPr sz="900">
              <a:solidFill>
                <a:schemeClr val="dk2"/>
              </a:solidFill>
              <a:latin typeface="Jua"/>
              <a:ea typeface="Jua"/>
              <a:cs typeface="Jua"/>
              <a:sym typeface="Jua"/>
            </a:endParaRPr>
          </a:p>
        </p:txBody>
      </p:sp>
      <p:pic>
        <p:nvPicPr>
          <p:cNvPr id="578" name="Google Shape;578;p44" title="Frame 4.png"/>
          <p:cNvPicPr preferRelativeResize="0"/>
          <p:nvPr/>
        </p:nvPicPr>
        <p:blipFill>
          <a:blip r:embed="rId5">
            <a:alphaModFix/>
          </a:blip>
          <a:stretch>
            <a:fillRect/>
          </a:stretch>
        </p:blipFill>
        <p:spPr>
          <a:xfrm>
            <a:off x="6996372" y="920270"/>
            <a:ext cx="1836300" cy="334325"/>
          </a:xfrm>
          <a:prstGeom prst="rect">
            <a:avLst/>
          </a:prstGeom>
          <a:noFill/>
          <a:ln>
            <a:noFill/>
          </a:ln>
        </p:spPr>
      </p:pic>
      <p:pic>
        <p:nvPicPr>
          <p:cNvPr id="579" name="Google Shape;579;p44" title="icons.png"/>
          <p:cNvPicPr preferRelativeResize="0"/>
          <p:nvPr/>
        </p:nvPicPr>
        <p:blipFill>
          <a:blip r:embed="rId6">
            <a:alphaModFix/>
          </a:blip>
          <a:stretch>
            <a:fillRect/>
          </a:stretch>
        </p:blipFill>
        <p:spPr>
          <a:xfrm>
            <a:off x="6753925" y="1351925"/>
            <a:ext cx="788400" cy="3540290"/>
          </a:xfrm>
          <a:prstGeom prst="rect">
            <a:avLst/>
          </a:prstGeom>
          <a:noFill/>
          <a:ln>
            <a:noFill/>
          </a:ln>
        </p:spPr>
      </p:pic>
      <p:pic>
        <p:nvPicPr>
          <p:cNvPr id="580" name="Google Shape;580;p44" title="dave-character002.png"/>
          <p:cNvPicPr preferRelativeResize="0"/>
          <p:nvPr/>
        </p:nvPicPr>
        <p:blipFill>
          <a:blip r:embed="rId7">
            <a:alphaModFix/>
          </a:blip>
          <a:stretch>
            <a:fillRect/>
          </a:stretch>
        </p:blipFill>
        <p:spPr>
          <a:xfrm>
            <a:off x="-323675" y="2460975"/>
            <a:ext cx="2384398" cy="2683426"/>
          </a:xfrm>
          <a:prstGeom prst="rect">
            <a:avLst/>
          </a:prstGeom>
          <a:noFill/>
          <a:ln>
            <a:noFill/>
          </a:ln>
        </p:spPr>
      </p:pic>
      <p:sp>
        <p:nvSpPr>
          <p:cNvPr id="581" name="Google Shape;581;p44"/>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7/8</a:t>
            </a:r>
            <a:endParaRPr/>
          </a:p>
        </p:txBody>
      </p:sp>
      <p:sp>
        <p:nvSpPr>
          <p:cNvPr id="582" name="Google Shape;582;p44"/>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sp>
        <p:nvSpPr>
          <p:cNvPr id="583" name="Google Shape;583;p44"/>
          <p:cNvSpPr/>
          <p:nvPr/>
        </p:nvSpPr>
        <p:spPr>
          <a:xfrm>
            <a:off x="450575" y="1512150"/>
            <a:ext cx="2093100" cy="910200"/>
          </a:xfrm>
          <a:prstGeom prst="wedgeRoundRectCallout">
            <a:avLst>
              <a:gd name="adj1" fmla="val 3666"/>
              <a:gd name="adj2" fmla="val 8039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can we see here, are there any clues?</a:t>
            </a:r>
            <a:endParaRPr sz="1100">
              <a:latin typeface="Jua"/>
              <a:ea typeface="Jua"/>
              <a:cs typeface="Jua"/>
              <a:sym typeface="Jua"/>
            </a:endParaRPr>
          </a:p>
        </p:txBody>
      </p:sp>
      <p:sp>
        <p:nvSpPr>
          <p:cNvPr id="584" name="Google Shape;584;p44"/>
          <p:cNvSpPr/>
          <p:nvPr/>
        </p:nvSpPr>
        <p:spPr>
          <a:xfrm>
            <a:off x="1659800" y="2895788"/>
            <a:ext cx="1490100" cy="1813800"/>
          </a:xfrm>
          <a:prstGeom prst="wedgeRoundRectCallout">
            <a:avLst>
              <a:gd name="adj1" fmla="val -62890"/>
              <a:gd name="adj2" fmla="val 1341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are they asking us to do or what are they trying to take without us knowing or realising?</a:t>
            </a:r>
            <a:endParaRPr sz="1100">
              <a:latin typeface="Jua"/>
              <a:ea typeface="Jua"/>
              <a:cs typeface="Jua"/>
              <a:sym typeface="Ju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45"/>
          <p:cNvSpPr/>
          <p:nvPr/>
        </p:nvSpPr>
        <p:spPr>
          <a:xfrm>
            <a:off x="450575" y="1706725"/>
            <a:ext cx="2615100" cy="1200000"/>
          </a:xfrm>
          <a:prstGeom prst="wedgeRoundRectCallout">
            <a:avLst>
              <a:gd name="adj1" fmla="val 9801"/>
              <a:gd name="adj2" fmla="val 97200"/>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100">
                <a:solidFill>
                  <a:srgbClr val="862B90"/>
                </a:solidFill>
                <a:latin typeface="Jua"/>
                <a:ea typeface="Jua"/>
                <a:cs typeface="Jua"/>
                <a:sym typeface="Jua"/>
              </a:rPr>
              <a:t>Correct! </a:t>
            </a:r>
            <a:endParaRPr sz="1100">
              <a:solidFill>
                <a:srgbClr val="862B90"/>
              </a:solidFill>
              <a:latin typeface="Jua"/>
              <a:ea typeface="Jua"/>
              <a:cs typeface="Jua"/>
              <a:sym typeface="Jua"/>
            </a:endParaRPr>
          </a:p>
          <a:p>
            <a:pPr marL="0" lvl="0" indent="0" algn="l" rtl="0">
              <a:lnSpc>
                <a:spcPct val="115000"/>
              </a:lnSpc>
              <a:spcBef>
                <a:spcPts val="0"/>
              </a:spcBef>
              <a:spcAft>
                <a:spcPts val="0"/>
              </a:spcAft>
              <a:buNone/>
            </a:pPr>
            <a:r>
              <a:rPr lang="en-GB" sz="1100">
                <a:latin typeface="Jua"/>
                <a:ea typeface="Jua"/>
                <a:cs typeface="Jua"/>
                <a:sym typeface="Jua"/>
              </a:rPr>
              <a:t>This content stays on the device - no sharing involved.</a:t>
            </a:r>
            <a:endParaRPr sz="1100">
              <a:latin typeface="Jua"/>
              <a:ea typeface="Jua"/>
              <a:cs typeface="Jua"/>
              <a:sym typeface="Jua"/>
            </a:endParaRPr>
          </a:p>
        </p:txBody>
      </p:sp>
      <p:pic>
        <p:nvPicPr>
          <p:cNvPr id="590" name="Google Shape;590;p45" title="red-herring-02.png"/>
          <p:cNvPicPr preferRelativeResize="0"/>
          <p:nvPr/>
        </p:nvPicPr>
        <p:blipFill rotWithShape="1">
          <a:blip r:embed="rId3">
            <a:alphaModFix/>
          </a:blip>
          <a:srcRect/>
          <a:stretch/>
        </p:blipFill>
        <p:spPr>
          <a:xfrm>
            <a:off x="3042249" y="709827"/>
            <a:ext cx="4014700" cy="4014722"/>
          </a:xfrm>
          <a:prstGeom prst="rect">
            <a:avLst/>
          </a:prstGeom>
          <a:noFill/>
          <a:ln>
            <a:noFill/>
          </a:ln>
          <a:effectLst>
            <a:outerShdw blurRad="142875" dist="19050" dir="5400000" algn="bl" rotWithShape="0">
              <a:srgbClr val="000000">
                <a:alpha val="50000"/>
              </a:srgbClr>
            </a:outerShdw>
          </a:effectLst>
        </p:spPr>
      </p:pic>
      <p:pic>
        <p:nvPicPr>
          <p:cNvPr id="591" name="Google Shape;591;p45"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592" name="Google Shape;592;p45"/>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33</a:t>
            </a:fld>
            <a:endParaRPr/>
          </a:p>
        </p:txBody>
      </p:sp>
      <p:pic>
        <p:nvPicPr>
          <p:cNvPr id="593" name="Google Shape;593;p45" title="Frame 4.png"/>
          <p:cNvPicPr preferRelativeResize="0"/>
          <p:nvPr/>
        </p:nvPicPr>
        <p:blipFill>
          <a:blip r:embed="rId5">
            <a:alphaModFix/>
          </a:blip>
          <a:stretch>
            <a:fillRect/>
          </a:stretch>
        </p:blipFill>
        <p:spPr>
          <a:xfrm>
            <a:off x="6996372" y="920270"/>
            <a:ext cx="1836300" cy="334325"/>
          </a:xfrm>
          <a:prstGeom prst="rect">
            <a:avLst/>
          </a:prstGeom>
          <a:noFill/>
          <a:ln>
            <a:noFill/>
          </a:ln>
        </p:spPr>
      </p:pic>
      <p:pic>
        <p:nvPicPr>
          <p:cNvPr id="594" name="Google Shape;594;p45" title="dave-character002.png"/>
          <p:cNvPicPr preferRelativeResize="0"/>
          <p:nvPr/>
        </p:nvPicPr>
        <p:blipFill>
          <a:blip r:embed="rId6">
            <a:alphaModFix/>
          </a:blip>
          <a:stretch>
            <a:fillRect/>
          </a:stretch>
        </p:blipFill>
        <p:spPr>
          <a:xfrm>
            <a:off x="-323675" y="2460975"/>
            <a:ext cx="2384398" cy="2683426"/>
          </a:xfrm>
          <a:prstGeom prst="rect">
            <a:avLst/>
          </a:prstGeom>
          <a:noFill/>
          <a:ln>
            <a:noFill/>
          </a:ln>
        </p:spPr>
      </p:pic>
      <p:sp>
        <p:nvSpPr>
          <p:cNvPr id="595" name="Google Shape;595;p45"/>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7/8</a:t>
            </a:r>
            <a:endParaRPr/>
          </a:p>
        </p:txBody>
      </p:sp>
      <p:sp>
        <p:nvSpPr>
          <p:cNvPr id="596" name="Google Shape;596;p45"/>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pic>
        <p:nvPicPr>
          <p:cNvPr id="601" name="Google Shape;601;p46"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602" name="Google Shape;602;p46"/>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34</a:t>
            </a:fld>
            <a:endParaRPr/>
          </a:p>
        </p:txBody>
      </p:sp>
      <p:sp>
        <p:nvSpPr>
          <p:cNvPr id="603" name="Google Shape;603;p46"/>
          <p:cNvSpPr/>
          <p:nvPr/>
        </p:nvSpPr>
        <p:spPr>
          <a:xfrm>
            <a:off x="6996372" y="371814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Public Share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Lets strangers see what you post.</a:t>
            </a:r>
            <a:endParaRPr sz="900">
              <a:solidFill>
                <a:schemeClr val="dk2"/>
              </a:solidFill>
              <a:latin typeface="Jua"/>
              <a:ea typeface="Jua"/>
              <a:cs typeface="Jua"/>
              <a:sym typeface="Jua"/>
            </a:endParaRPr>
          </a:p>
        </p:txBody>
      </p:sp>
      <p:sp>
        <p:nvSpPr>
          <p:cNvPr id="604" name="Google Shape;604;p46"/>
          <p:cNvSpPr/>
          <p:nvPr/>
        </p:nvSpPr>
        <p:spPr>
          <a:xfrm>
            <a:off x="6996372" y="430304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Friend List</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Keeps track of who you're connected to.</a:t>
            </a:r>
            <a:endParaRPr sz="900">
              <a:solidFill>
                <a:schemeClr val="dk2"/>
              </a:solidFill>
              <a:latin typeface="Jua"/>
              <a:ea typeface="Jua"/>
              <a:cs typeface="Jua"/>
              <a:sym typeface="Jua"/>
            </a:endParaRPr>
          </a:p>
        </p:txBody>
      </p:sp>
      <p:sp>
        <p:nvSpPr>
          <p:cNvPr id="605" name="Google Shape;605;p46"/>
          <p:cNvSpPr/>
          <p:nvPr/>
        </p:nvSpPr>
        <p:spPr>
          <a:xfrm>
            <a:off x="6996372" y="2546972"/>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Stuff watcher</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Tracks what you watch and like.</a:t>
            </a:r>
            <a:endParaRPr sz="900">
              <a:solidFill>
                <a:schemeClr val="dk2"/>
              </a:solidFill>
              <a:latin typeface="Jua"/>
              <a:ea typeface="Jua"/>
              <a:cs typeface="Jua"/>
              <a:sym typeface="Jua"/>
            </a:endParaRPr>
          </a:p>
        </p:txBody>
      </p:sp>
      <p:sp>
        <p:nvSpPr>
          <p:cNvPr id="606" name="Google Shape;606;p46"/>
          <p:cNvSpPr/>
          <p:nvPr/>
        </p:nvSpPr>
        <p:spPr>
          <a:xfrm>
            <a:off x="6996372" y="313187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Location</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Shares where you are, or have been.</a:t>
            </a:r>
            <a:endParaRPr sz="900">
              <a:solidFill>
                <a:schemeClr val="dk2"/>
              </a:solidFill>
              <a:latin typeface="Jua"/>
              <a:ea typeface="Jua"/>
              <a:cs typeface="Jua"/>
              <a:sym typeface="Jua"/>
            </a:endParaRPr>
          </a:p>
        </p:txBody>
      </p:sp>
      <p:sp>
        <p:nvSpPr>
          <p:cNvPr id="607" name="Google Shape;607;p46"/>
          <p:cNvSpPr/>
          <p:nvPr/>
        </p:nvSpPr>
        <p:spPr>
          <a:xfrm>
            <a:off x="6996372" y="1961387"/>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Ads &amp; Partners</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Sends your info to other companies.</a:t>
            </a:r>
            <a:endParaRPr sz="900">
              <a:solidFill>
                <a:schemeClr val="dk2"/>
              </a:solidFill>
              <a:latin typeface="Jua"/>
              <a:ea typeface="Jua"/>
              <a:cs typeface="Jua"/>
              <a:sym typeface="Jua"/>
            </a:endParaRPr>
          </a:p>
        </p:txBody>
      </p:sp>
      <p:sp>
        <p:nvSpPr>
          <p:cNvPr id="608" name="Google Shape;608;p46"/>
          <p:cNvSpPr/>
          <p:nvPr/>
        </p:nvSpPr>
        <p:spPr>
          <a:xfrm>
            <a:off x="6996372" y="1375828"/>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Face &amp; Voice</a:t>
            </a:r>
            <a:br>
              <a:rPr lang="en-GB" sz="900">
                <a:solidFill>
                  <a:srgbClr val="862B90"/>
                </a:solidFill>
                <a:latin typeface="Jua"/>
                <a:ea typeface="Jua"/>
                <a:cs typeface="Jua"/>
                <a:sym typeface="Jua"/>
              </a:rPr>
            </a:br>
            <a:r>
              <a:rPr lang="en-GB" sz="900">
                <a:solidFill>
                  <a:schemeClr val="dk2"/>
                </a:solidFill>
                <a:latin typeface="Jua"/>
                <a:ea typeface="Jua"/>
                <a:cs typeface="Jua"/>
                <a:sym typeface="Jua"/>
              </a:rPr>
              <a:t>Stores your face or voice data.</a:t>
            </a:r>
            <a:endParaRPr sz="900">
              <a:solidFill>
                <a:schemeClr val="dk2"/>
              </a:solidFill>
              <a:latin typeface="Jua"/>
              <a:ea typeface="Jua"/>
              <a:cs typeface="Jua"/>
              <a:sym typeface="Jua"/>
            </a:endParaRPr>
          </a:p>
        </p:txBody>
      </p:sp>
      <p:pic>
        <p:nvPicPr>
          <p:cNvPr id="609" name="Google Shape;609;p46" title="Frame 4.png"/>
          <p:cNvPicPr preferRelativeResize="0"/>
          <p:nvPr/>
        </p:nvPicPr>
        <p:blipFill>
          <a:blip r:embed="rId4">
            <a:alphaModFix/>
          </a:blip>
          <a:stretch>
            <a:fillRect/>
          </a:stretch>
        </p:blipFill>
        <p:spPr>
          <a:xfrm>
            <a:off x="6996372" y="920270"/>
            <a:ext cx="1836300" cy="334325"/>
          </a:xfrm>
          <a:prstGeom prst="rect">
            <a:avLst/>
          </a:prstGeom>
          <a:noFill/>
          <a:ln>
            <a:noFill/>
          </a:ln>
        </p:spPr>
      </p:pic>
      <p:pic>
        <p:nvPicPr>
          <p:cNvPr id="610" name="Google Shape;610;p46" title="icons.png"/>
          <p:cNvPicPr preferRelativeResize="0"/>
          <p:nvPr/>
        </p:nvPicPr>
        <p:blipFill>
          <a:blip r:embed="rId5">
            <a:alphaModFix/>
          </a:blip>
          <a:stretch>
            <a:fillRect/>
          </a:stretch>
        </p:blipFill>
        <p:spPr>
          <a:xfrm>
            <a:off x="6753925" y="1351925"/>
            <a:ext cx="788400" cy="3540290"/>
          </a:xfrm>
          <a:prstGeom prst="rect">
            <a:avLst/>
          </a:prstGeom>
          <a:noFill/>
          <a:ln>
            <a:noFill/>
          </a:ln>
        </p:spPr>
      </p:pic>
      <p:pic>
        <p:nvPicPr>
          <p:cNvPr id="611" name="Google Shape;611;p46" title="dave-character002.png"/>
          <p:cNvPicPr preferRelativeResize="0"/>
          <p:nvPr/>
        </p:nvPicPr>
        <p:blipFill>
          <a:blip r:embed="rId6">
            <a:alphaModFix/>
          </a:blip>
          <a:stretch>
            <a:fillRect/>
          </a:stretch>
        </p:blipFill>
        <p:spPr>
          <a:xfrm>
            <a:off x="-323675" y="2460975"/>
            <a:ext cx="2384398" cy="2683426"/>
          </a:xfrm>
          <a:prstGeom prst="rect">
            <a:avLst/>
          </a:prstGeom>
          <a:noFill/>
          <a:ln>
            <a:noFill/>
          </a:ln>
        </p:spPr>
      </p:pic>
      <p:sp>
        <p:nvSpPr>
          <p:cNvPr id="612" name="Google Shape;612;p46"/>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8/8</a:t>
            </a:r>
            <a:endParaRPr/>
          </a:p>
        </p:txBody>
      </p:sp>
      <p:sp>
        <p:nvSpPr>
          <p:cNvPr id="613" name="Google Shape;613;p46"/>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sp>
        <p:nvSpPr>
          <p:cNvPr id="614" name="Google Shape;614;p46"/>
          <p:cNvSpPr/>
          <p:nvPr/>
        </p:nvSpPr>
        <p:spPr>
          <a:xfrm>
            <a:off x="450575" y="1512150"/>
            <a:ext cx="2093100" cy="910200"/>
          </a:xfrm>
          <a:prstGeom prst="wedgeRoundRectCallout">
            <a:avLst>
              <a:gd name="adj1" fmla="val 3666"/>
              <a:gd name="adj2" fmla="val 8039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can we see here, are there any clues?</a:t>
            </a:r>
            <a:endParaRPr sz="1100">
              <a:latin typeface="Jua"/>
              <a:ea typeface="Jua"/>
              <a:cs typeface="Jua"/>
              <a:sym typeface="Jua"/>
            </a:endParaRPr>
          </a:p>
        </p:txBody>
      </p:sp>
      <p:sp>
        <p:nvSpPr>
          <p:cNvPr id="615" name="Google Shape;615;p46"/>
          <p:cNvSpPr/>
          <p:nvPr/>
        </p:nvSpPr>
        <p:spPr>
          <a:xfrm>
            <a:off x="1659800" y="2895788"/>
            <a:ext cx="1490100" cy="1813800"/>
          </a:xfrm>
          <a:prstGeom prst="wedgeRoundRectCallout">
            <a:avLst>
              <a:gd name="adj1" fmla="val -62890"/>
              <a:gd name="adj2" fmla="val 1341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are they asking us to do or what are they trying to take without us knowing or realising?</a:t>
            </a:r>
            <a:endParaRPr sz="1100">
              <a:latin typeface="Jua"/>
              <a:ea typeface="Jua"/>
              <a:cs typeface="Jua"/>
              <a:sym typeface="Jua"/>
            </a:endParaRPr>
          </a:p>
        </p:txBody>
      </p:sp>
      <p:pic>
        <p:nvPicPr>
          <p:cNvPr id="616" name="Google Shape;616;p46" title="013.png"/>
          <p:cNvPicPr preferRelativeResize="0"/>
          <p:nvPr/>
        </p:nvPicPr>
        <p:blipFill rotWithShape="1">
          <a:blip r:embed="rId7">
            <a:alphaModFix/>
          </a:blip>
          <a:srcRect/>
          <a:stretch/>
        </p:blipFill>
        <p:spPr>
          <a:xfrm>
            <a:off x="3265200" y="1254603"/>
            <a:ext cx="3540300" cy="3540300"/>
          </a:xfrm>
          <a:prstGeom prst="rect">
            <a:avLst/>
          </a:prstGeom>
          <a:noFill/>
          <a:ln>
            <a:noFill/>
          </a:ln>
          <a:effectLst>
            <a:outerShdw blurRad="142880" dist="19051" dir="5400000" algn="bl" rotWithShape="0">
              <a:srgbClr val="000000">
                <a:alpha val="50000"/>
              </a:srgb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47"/>
          <p:cNvSpPr/>
          <p:nvPr/>
        </p:nvSpPr>
        <p:spPr>
          <a:xfrm>
            <a:off x="450575" y="1455550"/>
            <a:ext cx="2615100" cy="1451400"/>
          </a:xfrm>
          <a:prstGeom prst="wedgeRoundRectCallout">
            <a:avLst>
              <a:gd name="adj1" fmla="val 9801"/>
              <a:gd name="adj2" fmla="val 97200"/>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15000"/>
              </a:lnSpc>
              <a:spcBef>
                <a:spcPts val="0"/>
              </a:spcBef>
              <a:spcAft>
                <a:spcPts val="0"/>
              </a:spcAft>
              <a:buNone/>
            </a:pPr>
            <a:r>
              <a:rPr lang="en-GB" sz="1100">
                <a:solidFill>
                  <a:srgbClr val="862B90"/>
                </a:solidFill>
                <a:latin typeface="Jua"/>
                <a:ea typeface="Jua"/>
                <a:cs typeface="Jua"/>
                <a:sym typeface="Jua"/>
              </a:rPr>
              <a:t>Got it!</a:t>
            </a:r>
            <a:endParaRPr sz="1100">
              <a:solidFill>
                <a:srgbClr val="862B90"/>
              </a:solidFill>
              <a:latin typeface="Jua"/>
              <a:ea typeface="Jua"/>
              <a:cs typeface="Jua"/>
              <a:sym typeface="Jua"/>
            </a:endParaRPr>
          </a:p>
          <a:p>
            <a:pPr marL="0" lvl="0" indent="0" algn="l" rtl="0">
              <a:lnSpc>
                <a:spcPct val="115000"/>
              </a:lnSpc>
              <a:spcBef>
                <a:spcPts val="0"/>
              </a:spcBef>
              <a:spcAft>
                <a:spcPts val="0"/>
              </a:spcAft>
              <a:buNone/>
            </a:pPr>
            <a:r>
              <a:rPr lang="en-GB" sz="1100">
                <a:latin typeface="Jua"/>
                <a:ea typeface="Jua"/>
                <a:cs typeface="Jua"/>
                <a:sym typeface="Jua"/>
              </a:rPr>
              <a:t>Accessing contacts could let apps collect names and numbers, even from people who haven’t joined.</a:t>
            </a:r>
            <a:endParaRPr sz="1100">
              <a:latin typeface="Jua"/>
              <a:ea typeface="Jua"/>
              <a:cs typeface="Jua"/>
              <a:sym typeface="Jua"/>
            </a:endParaRPr>
          </a:p>
        </p:txBody>
      </p:sp>
      <p:pic>
        <p:nvPicPr>
          <p:cNvPr id="622" name="Google Shape;622;p47" title="013_solution.png"/>
          <p:cNvPicPr preferRelativeResize="0"/>
          <p:nvPr/>
        </p:nvPicPr>
        <p:blipFill rotWithShape="1">
          <a:blip r:embed="rId3">
            <a:alphaModFix/>
          </a:blip>
          <a:srcRect/>
          <a:stretch/>
        </p:blipFill>
        <p:spPr>
          <a:xfrm>
            <a:off x="3266700" y="1256103"/>
            <a:ext cx="3538800" cy="3538800"/>
          </a:xfrm>
          <a:prstGeom prst="rect">
            <a:avLst/>
          </a:prstGeom>
          <a:noFill/>
          <a:ln>
            <a:noFill/>
          </a:ln>
          <a:effectLst>
            <a:outerShdw blurRad="142875" dist="19050" dir="5400000" algn="bl" rotWithShape="0">
              <a:srgbClr val="000000">
                <a:alpha val="50000"/>
              </a:srgbClr>
            </a:outerShdw>
          </a:effectLst>
        </p:spPr>
      </p:pic>
      <p:pic>
        <p:nvPicPr>
          <p:cNvPr id="623" name="Google Shape;623;p47"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624" name="Google Shape;624;p47"/>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35</a:t>
            </a:fld>
            <a:endParaRPr/>
          </a:p>
        </p:txBody>
      </p:sp>
      <p:sp>
        <p:nvSpPr>
          <p:cNvPr id="625" name="Google Shape;625;p47"/>
          <p:cNvSpPr/>
          <p:nvPr/>
        </p:nvSpPr>
        <p:spPr>
          <a:xfrm>
            <a:off x="6996372" y="4303046"/>
            <a:ext cx="1836300" cy="585000"/>
          </a:xfrm>
          <a:prstGeom prst="roundRect">
            <a:avLst>
              <a:gd name="adj" fmla="val 16667"/>
            </a:avLst>
          </a:prstGeom>
          <a:solidFill>
            <a:srgbClr val="FFC400"/>
          </a:solidFill>
          <a:ln w="38100" cap="flat" cmpd="sng">
            <a:solidFill>
              <a:srgbClr val="862B90"/>
            </a:solidFill>
            <a:prstDash val="solid"/>
            <a:round/>
            <a:headEnd type="none" w="sm" len="sm"/>
            <a:tailEnd type="none" w="sm" len="sm"/>
          </a:ln>
        </p:spPr>
        <p:txBody>
          <a:bodyPr spcFirstLastPara="1" wrap="square" lIns="486000" tIns="180000" rIns="90000" bIns="180000" anchor="ctr" anchorCtr="0">
            <a:noAutofit/>
          </a:bodyPr>
          <a:lstStyle/>
          <a:p>
            <a:pPr marL="0" lvl="0" indent="0" algn="l" rtl="0">
              <a:spcBef>
                <a:spcPts val="0"/>
              </a:spcBef>
              <a:spcAft>
                <a:spcPts val="0"/>
              </a:spcAft>
              <a:buNone/>
            </a:pPr>
            <a:r>
              <a:rPr lang="en-GB" sz="900">
                <a:solidFill>
                  <a:srgbClr val="862B90"/>
                </a:solidFill>
                <a:latin typeface="Jua"/>
                <a:ea typeface="Jua"/>
                <a:cs typeface="Jua"/>
                <a:sym typeface="Jua"/>
              </a:rPr>
              <a:t>Friend List</a:t>
            </a:r>
            <a:endParaRPr sz="900">
              <a:solidFill>
                <a:srgbClr val="862B90"/>
              </a:solidFill>
              <a:latin typeface="Jua"/>
              <a:ea typeface="Jua"/>
              <a:cs typeface="Jua"/>
              <a:sym typeface="Jua"/>
            </a:endParaRPr>
          </a:p>
          <a:p>
            <a:pPr marL="0" lvl="0" indent="0" algn="l" rtl="0">
              <a:spcBef>
                <a:spcPts val="0"/>
              </a:spcBef>
              <a:spcAft>
                <a:spcPts val="0"/>
              </a:spcAft>
              <a:buNone/>
            </a:pPr>
            <a:r>
              <a:rPr lang="en-GB" sz="900">
                <a:solidFill>
                  <a:schemeClr val="dk2"/>
                </a:solidFill>
                <a:latin typeface="Jua"/>
                <a:ea typeface="Jua"/>
                <a:cs typeface="Jua"/>
                <a:sym typeface="Jua"/>
              </a:rPr>
              <a:t>Keeps track of who you're connected to.</a:t>
            </a:r>
            <a:endParaRPr sz="900">
              <a:solidFill>
                <a:schemeClr val="dk2"/>
              </a:solidFill>
              <a:latin typeface="Jua"/>
              <a:ea typeface="Jua"/>
              <a:cs typeface="Jua"/>
              <a:sym typeface="Jua"/>
            </a:endParaRPr>
          </a:p>
        </p:txBody>
      </p:sp>
      <p:pic>
        <p:nvPicPr>
          <p:cNvPr id="626" name="Google Shape;626;p47" title="icons.png"/>
          <p:cNvPicPr preferRelativeResize="0"/>
          <p:nvPr/>
        </p:nvPicPr>
        <p:blipFill rotWithShape="1">
          <a:blip r:embed="rId5">
            <a:alphaModFix/>
          </a:blip>
          <a:srcRect t="81929"/>
          <a:stretch/>
        </p:blipFill>
        <p:spPr>
          <a:xfrm>
            <a:off x="6753925" y="4252448"/>
            <a:ext cx="788400" cy="639776"/>
          </a:xfrm>
          <a:prstGeom prst="rect">
            <a:avLst/>
          </a:prstGeom>
          <a:noFill/>
          <a:ln>
            <a:noFill/>
          </a:ln>
        </p:spPr>
      </p:pic>
      <p:pic>
        <p:nvPicPr>
          <p:cNvPr id="627" name="Google Shape;627;p47" title="dave-character002.png"/>
          <p:cNvPicPr preferRelativeResize="0"/>
          <p:nvPr/>
        </p:nvPicPr>
        <p:blipFill>
          <a:blip r:embed="rId6">
            <a:alphaModFix/>
          </a:blip>
          <a:stretch>
            <a:fillRect/>
          </a:stretch>
        </p:blipFill>
        <p:spPr>
          <a:xfrm>
            <a:off x="-323675" y="2460975"/>
            <a:ext cx="2384398" cy="2683426"/>
          </a:xfrm>
          <a:prstGeom prst="rect">
            <a:avLst/>
          </a:prstGeom>
          <a:noFill/>
          <a:ln>
            <a:noFill/>
          </a:ln>
        </p:spPr>
      </p:pic>
      <p:sp>
        <p:nvSpPr>
          <p:cNvPr id="628" name="Google Shape;628;p47"/>
          <p:cNvSpPr/>
          <p:nvPr/>
        </p:nvSpPr>
        <p:spPr>
          <a:xfrm>
            <a:off x="4372051" y="569850"/>
            <a:ext cx="1326600" cy="4167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solidFill>
                  <a:schemeClr val="dk1"/>
                </a:solidFill>
                <a:latin typeface="Jua"/>
                <a:ea typeface="Jua"/>
                <a:cs typeface="Jua"/>
                <a:sym typeface="Jua"/>
              </a:rPr>
              <a:t>Screen 8/8</a:t>
            </a:r>
            <a:endParaRPr/>
          </a:p>
        </p:txBody>
      </p:sp>
      <p:sp>
        <p:nvSpPr>
          <p:cNvPr id="629" name="Google Shape;629;p47"/>
          <p:cNvSpPr txBox="1"/>
          <p:nvPr/>
        </p:nvSpPr>
        <p:spPr>
          <a:xfrm>
            <a:off x="378000" y="378000"/>
            <a:ext cx="2984400" cy="8004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1000"/>
              </a:spcAft>
              <a:buNone/>
            </a:pPr>
            <a:r>
              <a:rPr lang="en-GB" sz="2000" b="1">
                <a:solidFill>
                  <a:srgbClr val="FFFFFF"/>
                </a:solidFill>
                <a:latin typeface="Nunito"/>
                <a:ea typeface="Nunito"/>
                <a:cs typeface="Nunito"/>
                <a:sym typeface="Nunito"/>
              </a:rPr>
              <a:t>Which gotcha can you see in this screen?</a:t>
            </a:r>
            <a:endParaRPr>
              <a:solidFill>
                <a:srgbClr val="FFFFFF"/>
              </a:solidFill>
              <a:latin typeface="Nunito Medium"/>
              <a:ea typeface="Nunito Medium"/>
              <a:cs typeface="Nunito Medium"/>
              <a:sym typeface="Nunito Medium"/>
            </a:endParaRPr>
          </a:p>
        </p:txBody>
      </p:sp>
      <p:pic>
        <p:nvPicPr>
          <p:cNvPr id="630" name="Google Shape;630;p47" title="Highlighter.png"/>
          <p:cNvPicPr preferRelativeResize="0"/>
          <p:nvPr/>
        </p:nvPicPr>
        <p:blipFill>
          <a:blip r:embed="rId7">
            <a:alphaModFix/>
          </a:blip>
          <a:stretch>
            <a:fillRect/>
          </a:stretch>
        </p:blipFill>
        <p:spPr>
          <a:xfrm>
            <a:off x="6120723" y="3471600"/>
            <a:ext cx="1573951" cy="416700"/>
          </a:xfrm>
          <a:prstGeom prst="rect">
            <a:avLst/>
          </a:prstGeom>
          <a:noFill/>
          <a:ln>
            <a:noFill/>
          </a:ln>
          <a:effectLst>
            <a:outerShdw blurRad="57150" dist="171450" dir="3300000" algn="bl" rotWithShape="0">
              <a:srgbClr val="000000">
                <a:alpha val="50000"/>
              </a:srgbClr>
            </a:outerShdw>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Google Shape;635;p48"/>
          <p:cNvSpPr/>
          <p:nvPr/>
        </p:nvSpPr>
        <p:spPr>
          <a:xfrm>
            <a:off x="1130925" y="486000"/>
            <a:ext cx="4733400" cy="3453000"/>
          </a:xfrm>
          <a:prstGeom prst="wedgeRoundRectCallout">
            <a:avLst>
              <a:gd name="adj1" fmla="val -41612"/>
              <a:gd name="adj2" fmla="val 59453"/>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360000" tIns="180000" rIns="360000" bIns="180000" anchor="ctr" anchorCtr="0">
            <a:noAutofit/>
          </a:bodyPr>
          <a:lstStyle/>
          <a:p>
            <a:pPr marL="0" lvl="0" indent="0" algn="l" rtl="0">
              <a:lnSpc>
                <a:spcPct val="115000"/>
              </a:lnSpc>
              <a:spcBef>
                <a:spcPts val="0"/>
              </a:spcBef>
              <a:spcAft>
                <a:spcPts val="0"/>
              </a:spcAft>
              <a:buNone/>
            </a:pPr>
            <a:r>
              <a:rPr lang="en-GB" sz="2000">
                <a:latin typeface="Jua"/>
                <a:ea typeface="Jua"/>
                <a:cs typeface="Jua"/>
                <a:sym typeface="Jua"/>
              </a:rPr>
              <a:t>It’s time for </a:t>
            </a:r>
            <a:r>
              <a:rPr lang="en-GB" sz="2000">
                <a:solidFill>
                  <a:srgbClr val="862B90"/>
                </a:solidFill>
                <a:latin typeface="Jua"/>
                <a:ea typeface="Jua"/>
                <a:cs typeface="Jua"/>
                <a:sym typeface="Jua"/>
              </a:rPr>
              <a:t>YOU</a:t>
            </a:r>
            <a:r>
              <a:rPr lang="en-GB" sz="2000">
                <a:latin typeface="Jua"/>
                <a:ea typeface="Jua"/>
                <a:cs typeface="Jua"/>
                <a:sym typeface="Jua"/>
              </a:rPr>
              <a:t> to spot the sneaky gotcha hiding in screens please see every day.</a:t>
            </a:r>
            <a:endParaRPr sz="2000">
              <a:latin typeface="Jua"/>
              <a:ea typeface="Jua"/>
              <a:cs typeface="Jua"/>
              <a:sym typeface="Jua"/>
            </a:endParaRPr>
          </a:p>
          <a:p>
            <a:pPr marL="0" lvl="0" indent="0" algn="l" rtl="0">
              <a:lnSpc>
                <a:spcPct val="115000"/>
              </a:lnSpc>
              <a:spcBef>
                <a:spcPts val="0"/>
              </a:spcBef>
              <a:spcAft>
                <a:spcPts val="0"/>
              </a:spcAft>
              <a:buNone/>
            </a:pPr>
            <a:endParaRPr sz="2000">
              <a:latin typeface="Jua"/>
              <a:ea typeface="Jua"/>
              <a:cs typeface="Jua"/>
              <a:sym typeface="Jua"/>
            </a:endParaRPr>
          </a:p>
          <a:p>
            <a:pPr marL="0" lvl="0" indent="0" algn="l" rtl="0">
              <a:lnSpc>
                <a:spcPct val="115000"/>
              </a:lnSpc>
              <a:spcBef>
                <a:spcPts val="0"/>
              </a:spcBef>
              <a:spcAft>
                <a:spcPts val="0"/>
              </a:spcAft>
              <a:buNone/>
            </a:pPr>
            <a:r>
              <a:rPr lang="en-GB" sz="2000">
                <a:solidFill>
                  <a:srgbClr val="862B90"/>
                </a:solidFill>
                <a:latin typeface="Jua"/>
                <a:ea typeface="Jua"/>
                <a:cs typeface="Jua"/>
                <a:sym typeface="Jua"/>
              </a:rPr>
              <a:t>Find a total of 18 gotchas.</a:t>
            </a:r>
            <a:endParaRPr sz="2000">
              <a:solidFill>
                <a:srgbClr val="862B90"/>
              </a:solidFill>
              <a:latin typeface="Jua"/>
              <a:ea typeface="Jua"/>
              <a:cs typeface="Jua"/>
              <a:sym typeface="Jua"/>
            </a:endParaRPr>
          </a:p>
          <a:p>
            <a:pPr marL="0" lvl="0" indent="0" algn="l" rtl="0">
              <a:lnSpc>
                <a:spcPct val="115000"/>
              </a:lnSpc>
              <a:spcBef>
                <a:spcPts val="0"/>
              </a:spcBef>
              <a:spcAft>
                <a:spcPts val="0"/>
              </a:spcAft>
              <a:buNone/>
            </a:pPr>
            <a:r>
              <a:rPr lang="en-GB" sz="2000">
                <a:latin typeface="Jua"/>
                <a:ea typeface="Jua"/>
                <a:cs typeface="Jua"/>
                <a:sym typeface="Jua"/>
              </a:rPr>
              <a:t>The good news? You've already found the first six!</a:t>
            </a:r>
            <a:endParaRPr sz="2000">
              <a:latin typeface="Jua"/>
              <a:ea typeface="Jua"/>
              <a:cs typeface="Jua"/>
              <a:sym typeface="Jua"/>
            </a:endParaRPr>
          </a:p>
          <a:p>
            <a:pPr marL="0" lvl="0" indent="0" algn="l" rtl="0">
              <a:lnSpc>
                <a:spcPct val="115000"/>
              </a:lnSpc>
              <a:spcBef>
                <a:spcPts val="0"/>
              </a:spcBef>
              <a:spcAft>
                <a:spcPts val="0"/>
              </a:spcAft>
              <a:buNone/>
            </a:pPr>
            <a:endParaRPr sz="2000">
              <a:latin typeface="Jua"/>
              <a:ea typeface="Jua"/>
              <a:cs typeface="Jua"/>
              <a:sym typeface="Jua"/>
            </a:endParaRPr>
          </a:p>
        </p:txBody>
      </p:sp>
      <p:pic>
        <p:nvPicPr>
          <p:cNvPr id="636" name="Google Shape;636;p48"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pic>
        <p:nvPicPr>
          <p:cNvPr id="637" name="Google Shape;637;p48" title="Score_panel.png"/>
          <p:cNvPicPr preferRelativeResize="0"/>
          <p:nvPr/>
        </p:nvPicPr>
        <p:blipFill rotWithShape="1">
          <a:blip r:embed="rId4">
            <a:alphaModFix/>
          </a:blip>
          <a:srcRect/>
          <a:stretch/>
        </p:blipFill>
        <p:spPr>
          <a:xfrm>
            <a:off x="6010675" y="476725"/>
            <a:ext cx="2690075" cy="4190050"/>
          </a:xfrm>
          <a:prstGeom prst="rect">
            <a:avLst/>
          </a:prstGeom>
          <a:noFill/>
          <a:ln>
            <a:noFill/>
          </a:ln>
        </p:spPr>
      </p:pic>
      <p:pic>
        <p:nvPicPr>
          <p:cNvPr id="638" name="Google Shape;638;p48" title="dave-character002.png"/>
          <p:cNvPicPr preferRelativeResize="0"/>
          <p:nvPr/>
        </p:nvPicPr>
        <p:blipFill>
          <a:blip r:embed="rId5">
            <a:alphaModFix/>
          </a:blip>
          <a:stretch>
            <a:fillRect/>
          </a:stretch>
        </p:blipFill>
        <p:spPr>
          <a:xfrm flipH="1">
            <a:off x="-637225" y="1855400"/>
            <a:ext cx="2794626" cy="3319798"/>
          </a:xfrm>
          <a:prstGeom prst="rect">
            <a:avLst/>
          </a:prstGeom>
          <a:noFill/>
          <a:ln>
            <a:noFill/>
          </a:ln>
        </p:spPr>
      </p:pic>
      <p:sp>
        <p:nvSpPr>
          <p:cNvPr id="639" name="Google Shape;639;p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44" name="Google Shape;644;p49"/>
          <p:cNvSpPr/>
          <p:nvPr/>
        </p:nvSpPr>
        <p:spPr>
          <a:xfrm>
            <a:off x="-416725" y="0"/>
            <a:ext cx="9663900" cy="990600"/>
          </a:xfrm>
          <a:prstGeom prst="roundRect">
            <a:avLst>
              <a:gd name="adj" fmla="val 25675"/>
            </a:avLst>
          </a:prstGeom>
          <a:solidFill>
            <a:srgbClr val="862B90"/>
          </a:solidFill>
          <a:ln>
            <a:noFill/>
          </a:ln>
          <a:effectLst>
            <a:outerShdw dist="57150" dir="2700000" algn="bl" rotWithShape="0">
              <a:srgbClr val="000000"/>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45" name="Google Shape;645;p49"/>
          <p:cNvSpPr txBox="1"/>
          <p:nvPr/>
        </p:nvSpPr>
        <p:spPr>
          <a:xfrm>
            <a:off x="378000" y="1029175"/>
            <a:ext cx="2735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2000" b="1">
                <a:solidFill>
                  <a:srgbClr val="FFFFFF"/>
                </a:solidFill>
                <a:latin typeface="Nunito"/>
                <a:ea typeface="Nunito"/>
                <a:cs typeface="Nunito"/>
                <a:sym typeface="Nunito"/>
              </a:rPr>
              <a:t>How to play</a:t>
            </a:r>
            <a:endParaRPr>
              <a:solidFill>
                <a:srgbClr val="FFFFFF"/>
              </a:solidFill>
              <a:latin typeface="Nunito Medium"/>
              <a:ea typeface="Nunito Medium"/>
              <a:cs typeface="Nunito Medium"/>
              <a:sym typeface="Nunito Medium"/>
            </a:endParaRPr>
          </a:p>
        </p:txBody>
      </p:sp>
      <p:pic>
        <p:nvPicPr>
          <p:cNvPr id="646" name="Google Shape;646;p49" title="Group 468.png"/>
          <p:cNvPicPr preferRelativeResize="0"/>
          <p:nvPr/>
        </p:nvPicPr>
        <p:blipFill>
          <a:blip r:embed="rId3">
            <a:alphaModFix/>
          </a:blip>
          <a:stretch>
            <a:fillRect/>
          </a:stretch>
        </p:blipFill>
        <p:spPr>
          <a:xfrm>
            <a:off x="2961002" y="847925"/>
            <a:ext cx="3431950" cy="4371776"/>
          </a:xfrm>
          <a:prstGeom prst="rect">
            <a:avLst/>
          </a:prstGeom>
          <a:noFill/>
          <a:ln>
            <a:noFill/>
          </a:ln>
        </p:spPr>
      </p:pic>
      <p:pic>
        <p:nvPicPr>
          <p:cNvPr id="647" name="Google Shape;647;p49"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648" name="Google Shape;648;p49" title="Score_panel.png"/>
          <p:cNvPicPr preferRelativeResize="0"/>
          <p:nvPr/>
        </p:nvPicPr>
        <p:blipFill rotWithShape="1">
          <a:blip r:embed="rId5">
            <a:alphaModFix/>
          </a:blip>
          <a:srcRect/>
          <a:stretch/>
        </p:blipFill>
        <p:spPr>
          <a:xfrm>
            <a:off x="6756645" y="1524023"/>
            <a:ext cx="1864450" cy="2904055"/>
          </a:xfrm>
          <a:prstGeom prst="rect">
            <a:avLst/>
          </a:prstGeom>
          <a:noFill/>
          <a:ln>
            <a:noFill/>
          </a:ln>
        </p:spPr>
      </p:pic>
      <p:sp>
        <p:nvSpPr>
          <p:cNvPr id="649" name="Google Shape;649;p49"/>
          <p:cNvSpPr/>
          <p:nvPr/>
        </p:nvSpPr>
        <p:spPr>
          <a:xfrm>
            <a:off x="192350" y="1744825"/>
            <a:ext cx="2657100" cy="31713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GB" sz="1300">
                <a:solidFill>
                  <a:schemeClr val="dk1"/>
                </a:solidFill>
                <a:latin typeface="Jua"/>
                <a:ea typeface="Jua"/>
                <a:cs typeface="Jua"/>
                <a:sym typeface="Jua"/>
              </a:rPr>
              <a:t>To find the gotchas, look at each screen closely and highlight the part where the gotcha hides!</a:t>
            </a:r>
            <a:endParaRPr sz="1300">
              <a:solidFill>
                <a:schemeClr val="dk1"/>
              </a:solidFill>
              <a:latin typeface="Jua"/>
              <a:ea typeface="Jua"/>
              <a:cs typeface="Jua"/>
              <a:sym typeface="Jua"/>
            </a:endParaRPr>
          </a:p>
          <a:p>
            <a:pPr marL="0" lvl="0" indent="0" algn="l" rtl="0">
              <a:lnSpc>
                <a:spcPct val="115000"/>
              </a:lnSpc>
              <a:spcBef>
                <a:spcPts val="0"/>
              </a:spcBef>
              <a:spcAft>
                <a:spcPts val="0"/>
              </a:spcAft>
              <a:buNone/>
            </a:pPr>
            <a:endParaRPr sz="1300">
              <a:solidFill>
                <a:schemeClr val="dk1"/>
              </a:solidFill>
              <a:latin typeface="Jua"/>
              <a:ea typeface="Jua"/>
              <a:cs typeface="Jua"/>
              <a:sym typeface="Jua"/>
            </a:endParaRPr>
          </a:p>
          <a:p>
            <a:pPr marL="0" lvl="0" indent="0" algn="l" rtl="0">
              <a:lnSpc>
                <a:spcPct val="115000"/>
              </a:lnSpc>
              <a:spcBef>
                <a:spcPts val="0"/>
              </a:spcBef>
              <a:spcAft>
                <a:spcPts val="0"/>
              </a:spcAft>
              <a:buNone/>
            </a:pPr>
            <a:r>
              <a:rPr lang="en-GB" sz="1200">
                <a:solidFill>
                  <a:schemeClr val="dk1"/>
                </a:solidFill>
                <a:latin typeface="Jua"/>
                <a:ea typeface="Jua"/>
                <a:cs typeface="Jua"/>
                <a:sym typeface="Jua"/>
              </a:rPr>
              <a:t>Highlight wisely! You lose ink if you miss it!</a:t>
            </a:r>
            <a:endParaRPr sz="1300">
              <a:solidFill>
                <a:schemeClr val="dk1"/>
              </a:solidFill>
              <a:latin typeface="Jua"/>
              <a:ea typeface="Jua"/>
              <a:cs typeface="Jua"/>
              <a:sym typeface="Jua"/>
            </a:endParaRPr>
          </a:p>
          <a:p>
            <a:pPr marL="0" lvl="0" indent="0" algn="l" rtl="0">
              <a:lnSpc>
                <a:spcPct val="115000"/>
              </a:lnSpc>
              <a:spcBef>
                <a:spcPts val="0"/>
              </a:spcBef>
              <a:spcAft>
                <a:spcPts val="0"/>
              </a:spcAft>
              <a:buNone/>
            </a:pPr>
            <a:endParaRPr sz="1300">
              <a:solidFill>
                <a:schemeClr val="dk1"/>
              </a:solidFill>
              <a:latin typeface="Jua"/>
              <a:ea typeface="Jua"/>
              <a:cs typeface="Jua"/>
              <a:sym typeface="Jua"/>
            </a:endParaRPr>
          </a:p>
          <a:p>
            <a:pPr marL="0" lvl="0" indent="0" algn="l" rtl="0">
              <a:lnSpc>
                <a:spcPct val="115000"/>
              </a:lnSpc>
              <a:spcBef>
                <a:spcPts val="0"/>
              </a:spcBef>
              <a:spcAft>
                <a:spcPts val="0"/>
              </a:spcAft>
              <a:buNone/>
            </a:pPr>
            <a:r>
              <a:rPr lang="en-GB" sz="1200">
                <a:solidFill>
                  <a:schemeClr val="dk1"/>
                </a:solidFill>
                <a:latin typeface="Jua"/>
                <a:ea typeface="Jua"/>
                <a:cs typeface="Jua"/>
                <a:sym typeface="Jua"/>
              </a:rPr>
              <a:t>Not every screen has a gotcha! There are 24 screens but only 18 of them have gotchas!</a:t>
            </a:r>
            <a:endParaRPr sz="1300">
              <a:solidFill>
                <a:schemeClr val="dk1"/>
              </a:solidFill>
              <a:latin typeface="Jua"/>
              <a:ea typeface="Jua"/>
              <a:cs typeface="Jua"/>
              <a:sym typeface="Jua"/>
            </a:endParaRPr>
          </a:p>
          <a:p>
            <a:pPr marL="0" lvl="0" indent="0" algn="l" rtl="0">
              <a:lnSpc>
                <a:spcPct val="115000"/>
              </a:lnSpc>
              <a:spcBef>
                <a:spcPts val="0"/>
              </a:spcBef>
              <a:spcAft>
                <a:spcPts val="0"/>
              </a:spcAft>
              <a:buNone/>
            </a:pPr>
            <a:endParaRPr sz="1300">
              <a:solidFill>
                <a:schemeClr val="dk1"/>
              </a:solidFill>
              <a:latin typeface="Jua"/>
              <a:ea typeface="Jua"/>
              <a:cs typeface="Jua"/>
              <a:sym typeface="Jua"/>
            </a:endParaRPr>
          </a:p>
        </p:txBody>
      </p:sp>
      <p:sp>
        <p:nvSpPr>
          <p:cNvPr id="650" name="Google Shape;650;p49"/>
          <p:cNvSpPr txBox="1"/>
          <p:nvPr/>
        </p:nvSpPr>
        <p:spPr>
          <a:xfrm>
            <a:off x="1085851" y="280300"/>
            <a:ext cx="36621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1800" b="1">
                <a:solidFill>
                  <a:srgbClr val="FFFFFF"/>
                </a:solidFill>
                <a:latin typeface="Nunito"/>
                <a:ea typeface="Nunito"/>
                <a:cs typeface="Nunito"/>
                <a:sym typeface="Nunito"/>
              </a:rPr>
              <a:t>play.esmart.org.au</a:t>
            </a:r>
            <a:endParaRPr sz="1800">
              <a:solidFill>
                <a:srgbClr val="FFFFFF"/>
              </a:solidFill>
              <a:latin typeface="Nunito Medium"/>
              <a:ea typeface="Nunito Medium"/>
              <a:cs typeface="Nunito Medium"/>
              <a:sym typeface="Nunito Medium"/>
            </a:endParaRPr>
          </a:p>
        </p:txBody>
      </p:sp>
      <p:sp>
        <p:nvSpPr>
          <p:cNvPr id="651" name="Google Shape;651;p49"/>
          <p:cNvSpPr/>
          <p:nvPr/>
        </p:nvSpPr>
        <p:spPr>
          <a:xfrm>
            <a:off x="5742600" y="105750"/>
            <a:ext cx="3231300" cy="742200"/>
          </a:xfrm>
          <a:prstGeom prst="roundRect">
            <a:avLst>
              <a:gd name="adj" fmla="val 16667"/>
            </a:avLst>
          </a:prstGeom>
          <a:solidFill>
            <a:srgbClr val="BDF85E"/>
          </a:solidFill>
          <a:ln w="38100" cap="flat" cmpd="sng">
            <a:solidFill>
              <a:srgbClr val="FFFFFF"/>
            </a:solidFill>
            <a:prstDash val="solid"/>
            <a:round/>
            <a:headEnd type="none" w="sm" len="sm"/>
            <a:tailEnd type="none" w="sm" len="sm"/>
          </a:ln>
          <a:effectLst>
            <a:outerShdw blurRad="57150" dist="19050" dir="5400000" algn="bl" rotWithShape="0">
              <a:srgbClr val="000000">
                <a:alpha val="40000"/>
              </a:srgbClr>
            </a:outerShdw>
          </a:effectLst>
        </p:spPr>
        <p:txBody>
          <a:bodyPr spcFirstLastPara="1" wrap="square" lIns="180000" tIns="180000" rIns="180000" bIns="180000" anchor="ctr" anchorCtr="0">
            <a:noAutofit/>
          </a:bodyPr>
          <a:lstStyle/>
          <a:p>
            <a:pPr marL="0" lvl="0" indent="0" algn="r" rtl="0">
              <a:lnSpc>
                <a:spcPct val="115000"/>
              </a:lnSpc>
              <a:spcBef>
                <a:spcPts val="0"/>
              </a:spcBef>
              <a:spcAft>
                <a:spcPts val="0"/>
              </a:spcAft>
              <a:buNone/>
            </a:pPr>
            <a:r>
              <a:rPr lang="en-GB" sz="1100">
                <a:solidFill>
                  <a:schemeClr val="dk1"/>
                </a:solidFill>
                <a:latin typeface="Jua"/>
                <a:ea typeface="Jua"/>
                <a:cs typeface="Jua"/>
                <a:sym typeface="Jua"/>
              </a:rPr>
              <a:t>If you finish the game early, begin</a:t>
            </a:r>
            <a:endParaRPr sz="1100">
              <a:solidFill>
                <a:schemeClr val="dk1"/>
              </a:solidFill>
              <a:latin typeface="Jua"/>
              <a:ea typeface="Jua"/>
              <a:cs typeface="Jua"/>
              <a:sym typeface="Jua"/>
            </a:endParaRPr>
          </a:p>
          <a:p>
            <a:pPr marL="0" lvl="0" indent="0" algn="r" rtl="0">
              <a:lnSpc>
                <a:spcPct val="115000"/>
              </a:lnSpc>
              <a:spcBef>
                <a:spcPts val="0"/>
              </a:spcBef>
              <a:spcAft>
                <a:spcPts val="0"/>
              </a:spcAft>
              <a:buNone/>
            </a:pPr>
            <a:r>
              <a:rPr lang="en-GB" sz="1100">
                <a:solidFill>
                  <a:schemeClr val="dk1"/>
                </a:solidFill>
                <a:latin typeface="Jua"/>
                <a:ea typeface="Jua"/>
                <a:cs typeface="Jua"/>
                <a:sym typeface="Jua"/>
              </a:rPr>
              <a:t>colouring in your contact island map.</a:t>
            </a:r>
            <a:endParaRPr sz="1100">
              <a:solidFill>
                <a:schemeClr val="dk1"/>
              </a:solidFill>
              <a:latin typeface="Jua"/>
              <a:ea typeface="Jua"/>
              <a:cs typeface="Jua"/>
              <a:sym typeface="Jua"/>
            </a:endParaRPr>
          </a:p>
        </p:txBody>
      </p:sp>
      <p:pic>
        <p:nvPicPr>
          <p:cNvPr id="652" name="Google Shape;652;p49" title="Group 333.png"/>
          <p:cNvPicPr preferRelativeResize="0"/>
          <p:nvPr/>
        </p:nvPicPr>
        <p:blipFill>
          <a:blip r:embed="rId6">
            <a:alphaModFix/>
          </a:blip>
          <a:stretch>
            <a:fillRect/>
          </a:stretch>
        </p:blipFill>
        <p:spPr>
          <a:xfrm>
            <a:off x="5980787" y="270387"/>
            <a:ext cx="383825" cy="390241"/>
          </a:xfrm>
          <a:prstGeom prst="rect">
            <a:avLst/>
          </a:prstGeom>
          <a:noFill/>
          <a:ln>
            <a:noFill/>
          </a:ln>
        </p:spPr>
      </p:pic>
      <p:sp>
        <p:nvSpPr>
          <p:cNvPr id="653" name="Google Shape;653;p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37</a:t>
            </a:fld>
            <a:endParaRPr/>
          </a:p>
        </p:txBody>
      </p:sp>
      <p:pic>
        <p:nvPicPr>
          <p:cNvPr id="654" name="Google Shape;654;p49" title="Vector 28.png"/>
          <p:cNvPicPr preferRelativeResize="0"/>
          <p:nvPr/>
        </p:nvPicPr>
        <p:blipFill>
          <a:blip r:embed="rId7">
            <a:alphaModFix/>
          </a:blip>
          <a:stretch>
            <a:fillRect/>
          </a:stretch>
        </p:blipFill>
        <p:spPr>
          <a:xfrm>
            <a:off x="3885850" y="4035114"/>
            <a:ext cx="1257700" cy="175180"/>
          </a:xfrm>
          <a:prstGeom prst="rect">
            <a:avLst/>
          </a:prstGeom>
          <a:noFill/>
          <a:ln>
            <a:noFill/>
          </a:ln>
        </p:spPr>
      </p:pic>
      <p:pic>
        <p:nvPicPr>
          <p:cNvPr id="655" name="Google Shape;655;p49" title="Highlighter_main.png"/>
          <p:cNvPicPr preferRelativeResize="0"/>
          <p:nvPr/>
        </p:nvPicPr>
        <p:blipFill>
          <a:blip r:embed="rId8">
            <a:alphaModFix/>
          </a:blip>
          <a:stretch>
            <a:fillRect/>
          </a:stretch>
        </p:blipFill>
        <p:spPr>
          <a:xfrm>
            <a:off x="4892191" y="3911241"/>
            <a:ext cx="1864455" cy="1897552"/>
          </a:xfrm>
          <a:prstGeom prst="rect">
            <a:avLst/>
          </a:prstGeom>
          <a:noFill/>
          <a:ln>
            <a:noFill/>
          </a:ln>
        </p:spPr>
      </p:pic>
      <p:pic>
        <p:nvPicPr>
          <p:cNvPr id="656" name="Google Shape;656;p49" title="eSmart_Gotchas Galore 1.png"/>
          <p:cNvPicPr preferRelativeResize="0"/>
          <p:nvPr/>
        </p:nvPicPr>
        <p:blipFill>
          <a:blip r:embed="rId9">
            <a:alphaModFix/>
          </a:blip>
          <a:stretch>
            <a:fillRect/>
          </a:stretch>
        </p:blipFill>
        <p:spPr>
          <a:xfrm>
            <a:off x="192350" y="105750"/>
            <a:ext cx="810826" cy="810826"/>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1" name="Google Shape;661;p50"/>
          <p:cNvSpPr/>
          <p:nvPr/>
        </p:nvSpPr>
        <p:spPr>
          <a:xfrm>
            <a:off x="486000" y="486000"/>
            <a:ext cx="4733400" cy="3294000"/>
          </a:xfrm>
          <a:prstGeom prst="wedgeRoundRectCallout">
            <a:avLst>
              <a:gd name="adj1" fmla="val 65011"/>
              <a:gd name="adj2" fmla="val 32670"/>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a:latin typeface="Jua"/>
                <a:ea typeface="Jua"/>
                <a:cs typeface="Jua"/>
                <a:sym typeface="Jua"/>
              </a:rPr>
              <a:t>Now that you have finished the Gotcha game and explored real examples of apps collecting information in different ways, we are going to take a few minutes to think about the ‘why’ behind those gotchas. The goal here is not to make you feel that apps are bad or wrong — apps collect information for lots of different reasons. The important thing is simply to notice what is happening and understand why apps might do it, so that you can make good choices when you are online.</a:t>
            </a:r>
            <a:endParaRPr>
              <a:latin typeface="Jua"/>
              <a:ea typeface="Jua"/>
              <a:cs typeface="Jua"/>
              <a:sym typeface="Jua"/>
            </a:endParaRPr>
          </a:p>
        </p:txBody>
      </p:sp>
      <p:pic>
        <p:nvPicPr>
          <p:cNvPr id="662" name="Google Shape;662;p50" title="dave-character002.png"/>
          <p:cNvPicPr preferRelativeResize="0"/>
          <p:nvPr/>
        </p:nvPicPr>
        <p:blipFill>
          <a:blip r:embed="rId3">
            <a:alphaModFix/>
          </a:blip>
          <a:stretch>
            <a:fillRect/>
          </a:stretch>
        </p:blipFill>
        <p:spPr>
          <a:xfrm flipH="1">
            <a:off x="5444902" y="1042601"/>
            <a:ext cx="3478851" cy="4132598"/>
          </a:xfrm>
          <a:prstGeom prst="rect">
            <a:avLst/>
          </a:prstGeom>
          <a:noFill/>
          <a:ln>
            <a:noFill/>
          </a:ln>
        </p:spPr>
      </p:pic>
      <p:pic>
        <p:nvPicPr>
          <p:cNvPr id="663" name="Google Shape;663;p50"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664" name="Google Shape;664;p5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p51"/>
          <p:cNvSpPr txBox="1"/>
          <p:nvPr/>
        </p:nvSpPr>
        <p:spPr>
          <a:xfrm>
            <a:off x="378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2000" b="1">
                <a:solidFill>
                  <a:srgbClr val="FFFFFF"/>
                </a:solidFill>
                <a:latin typeface="Nunito"/>
                <a:ea typeface="Nunito"/>
                <a:cs typeface="Nunito"/>
                <a:sym typeface="Nunito"/>
              </a:rPr>
              <a:t>Class discussion</a:t>
            </a:r>
            <a:endParaRPr>
              <a:solidFill>
                <a:srgbClr val="FFFFFF"/>
              </a:solidFill>
              <a:latin typeface="Nunito Medium"/>
              <a:ea typeface="Nunito Medium"/>
              <a:cs typeface="Nunito Medium"/>
              <a:sym typeface="Nunito Medium"/>
            </a:endParaRPr>
          </a:p>
        </p:txBody>
      </p:sp>
      <p:sp>
        <p:nvSpPr>
          <p:cNvPr id="670" name="Google Shape;670;p51"/>
          <p:cNvSpPr/>
          <p:nvPr/>
        </p:nvSpPr>
        <p:spPr>
          <a:xfrm>
            <a:off x="486000" y="1249400"/>
            <a:ext cx="2558400" cy="34041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ctr" rtl="0">
              <a:spcBef>
                <a:spcPts val="0"/>
              </a:spcBef>
              <a:spcAft>
                <a:spcPts val="0"/>
              </a:spcAft>
              <a:buNone/>
            </a:pPr>
            <a:r>
              <a:rPr lang="en-GB" sz="1800">
                <a:solidFill>
                  <a:schemeClr val="dk1"/>
                </a:solidFill>
                <a:latin typeface="Jua"/>
                <a:ea typeface="Jua"/>
                <a:cs typeface="Jua"/>
                <a:sym typeface="Jua"/>
              </a:rPr>
              <a:t>Why do you think apps want to collect different kinds of personal information about us?</a:t>
            </a:r>
            <a:endParaRPr sz="1800">
              <a:solidFill>
                <a:schemeClr val="dk1"/>
              </a:solidFill>
              <a:latin typeface="Jua"/>
              <a:ea typeface="Jua"/>
              <a:cs typeface="Jua"/>
              <a:sym typeface="Jua"/>
            </a:endParaRPr>
          </a:p>
        </p:txBody>
      </p:sp>
      <p:pic>
        <p:nvPicPr>
          <p:cNvPr id="671" name="Google Shape;671;p51"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672" name="Google Shape;672;p5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9"/>
        <p:cNvGrpSpPr/>
        <p:nvPr/>
      </p:nvGrpSpPr>
      <p:grpSpPr>
        <a:xfrm>
          <a:off x="0" y="0"/>
          <a:ext cx="0" cy="0"/>
          <a:chOff x="0" y="0"/>
          <a:chExt cx="0" cy="0"/>
        </a:xfrm>
      </p:grpSpPr>
      <p:sp>
        <p:nvSpPr>
          <p:cNvPr id="90" name="Google Shape;9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4</a:t>
            </a:fld>
            <a:endParaRPr/>
          </a:p>
        </p:txBody>
      </p:sp>
      <p:sp>
        <p:nvSpPr>
          <p:cNvPr id="91" name="Google Shape;91;p16"/>
          <p:cNvSpPr/>
          <p:nvPr/>
        </p:nvSpPr>
        <p:spPr>
          <a:xfrm>
            <a:off x="5819150" y="2610013"/>
            <a:ext cx="3053700" cy="22476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2" name="Google Shape;92;p16"/>
          <p:cNvPicPr preferRelativeResize="0"/>
          <p:nvPr/>
        </p:nvPicPr>
        <p:blipFill>
          <a:blip r:embed="rId3">
            <a:alphaModFix/>
          </a:blip>
          <a:stretch>
            <a:fillRect/>
          </a:stretch>
        </p:blipFill>
        <p:spPr>
          <a:xfrm>
            <a:off x="2689300" y="2609719"/>
            <a:ext cx="3053552" cy="2248169"/>
          </a:xfrm>
          <a:prstGeom prst="rect">
            <a:avLst/>
          </a:prstGeom>
          <a:noFill/>
          <a:ln>
            <a:noFill/>
          </a:ln>
        </p:spPr>
      </p:pic>
      <p:pic>
        <p:nvPicPr>
          <p:cNvPr id="93" name="Google Shape;93;p16"/>
          <p:cNvPicPr preferRelativeResize="0"/>
          <p:nvPr/>
        </p:nvPicPr>
        <p:blipFill>
          <a:blip r:embed="rId4">
            <a:alphaModFix/>
          </a:blip>
          <a:stretch>
            <a:fillRect/>
          </a:stretch>
        </p:blipFill>
        <p:spPr>
          <a:xfrm>
            <a:off x="5819058" y="285612"/>
            <a:ext cx="3053552" cy="2248169"/>
          </a:xfrm>
          <a:prstGeom prst="rect">
            <a:avLst/>
          </a:prstGeom>
          <a:noFill/>
          <a:ln>
            <a:noFill/>
          </a:ln>
        </p:spPr>
      </p:pic>
      <p:grpSp>
        <p:nvGrpSpPr>
          <p:cNvPr id="94" name="Google Shape;94;p16"/>
          <p:cNvGrpSpPr/>
          <p:nvPr/>
        </p:nvGrpSpPr>
        <p:grpSpPr>
          <a:xfrm>
            <a:off x="2689250" y="285855"/>
            <a:ext cx="3053557" cy="2247654"/>
            <a:chOff x="2689300" y="285867"/>
            <a:chExt cx="3053557" cy="2247654"/>
          </a:xfrm>
        </p:grpSpPr>
        <p:pic>
          <p:nvPicPr>
            <p:cNvPr id="95" name="Google Shape;95;p16"/>
            <p:cNvPicPr preferRelativeResize="0"/>
            <p:nvPr/>
          </p:nvPicPr>
          <p:blipFill>
            <a:blip r:embed="rId5">
              <a:alphaModFix/>
            </a:blip>
            <a:stretch>
              <a:fillRect/>
            </a:stretch>
          </p:blipFill>
          <p:spPr>
            <a:xfrm>
              <a:off x="2689300" y="285867"/>
              <a:ext cx="3053557" cy="2247654"/>
            </a:xfrm>
            <a:prstGeom prst="rect">
              <a:avLst/>
            </a:prstGeom>
            <a:noFill/>
            <a:ln>
              <a:noFill/>
            </a:ln>
          </p:spPr>
        </p:pic>
        <p:sp>
          <p:nvSpPr>
            <p:cNvPr id="96" name="Google Shape;96;p16"/>
            <p:cNvSpPr/>
            <p:nvPr/>
          </p:nvSpPr>
          <p:spPr>
            <a:xfrm>
              <a:off x="2812072" y="1882034"/>
              <a:ext cx="2805900" cy="491100"/>
            </a:xfrm>
            <a:prstGeom prst="roundRect">
              <a:avLst>
                <a:gd name="adj" fmla="val 16667"/>
              </a:avLst>
            </a:prstGeom>
            <a:solidFill>
              <a:schemeClr val="lt1"/>
            </a:solidFill>
            <a:ln>
              <a:noFill/>
            </a:ln>
          </p:spPr>
          <p:txBody>
            <a:bodyPr spcFirstLastPara="1" wrap="square" lIns="79925" tIns="79925" rIns="79925" bIns="79925" anchor="ctr" anchorCtr="0">
              <a:noAutofit/>
            </a:bodyPr>
            <a:lstStyle/>
            <a:p>
              <a:pPr marL="0" lvl="0" indent="0" algn="ctr" rtl="0">
                <a:spcBef>
                  <a:spcPts val="0"/>
                </a:spcBef>
                <a:spcAft>
                  <a:spcPts val="0"/>
                </a:spcAft>
                <a:buNone/>
              </a:pPr>
              <a:r>
                <a:rPr lang="en-GB" sz="1048">
                  <a:latin typeface="Nunito Medium"/>
                  <a:ea typeface="Nunito Medium"/>
                  <a:cs typeface="Nunito Medium"/>
                  <a:sym typeface="Nunito Medium"/>
                </a:rPr>
                <a:t>What you consume and create online.</a:t>
              </a:r>
              <a:endParaRPr sz="1048">
                <a:latin typeface="Nunito Medium"/>
                <a:ea typeface="Nunito Medium"/>
                <a:cs typeface="Nunito Medium"/>
                <a:sym typeface="Nunito Medium"/>
              </a:endParaRPr>
            </a:p>
          </p:txBody>
        </p:sp>
      </p:grpSp>
      <p:grpSp>
        <p:nvGrpSpPr>
          <p:cNvPr id="97" name="Google Shape;97;p16"/>
          <p:cNvGrpSpPr/>
          <p:nvPr/>
        </p:nvGrpSpPr>
        <p:grpSpPr>
          <a:xfrm>
            <a:off x="5895268" y="2685909"/>
            <a:ext cx="3053552" cy="2248178"/>
            <a:chOff x="5819068" y="2609709"/>
            <a:chExt cx="3053552" cy="2248178"/>
          </a:xfrm>
        </p:grpSpPr>
        <p:pic>
          <p:nvPicPr>
            <p:cNvPr id="98" name="Google Shape;98;p16"/>
            <p:cNvPicPr preferRelativeResize="0"/>
            <p:nvPr/>
          </p:nvPicPr>
          <p:blipFill>
            <a:blip r:embed="rId6">
              <a:alphaModFix/>
            </a:blip>
            <a:stretch>
              <a:fillRect/>
            </a:stretch>
          </p:blipFill>
          <p:spPr>
            <a:xfrm>
              <a:off x="5819068" y="2609709"/>
              <a:ext cx="3053552" cy="2248178"/>
            </a:xfrm>
            <a:prstGeom prst="rect">
              <a:avLst/>
            </a:prstGeom>
            <a:noFill/>
            <a:ln>
              <a:noFill/>
            </a:ln>
          </p:spPr>
        </p:pic>
        <p:sp>
          <p:nvSpPr>
            <p:cNvPr id="99" name="Google Shape;99;p16"/>
            <p:cNvSpPr/>
            <p:nvPr/>
          </p:nvSpPr>
          <p:spPr>
            <a:xfrm>
              <a:off x="5968246" y="4227834"/>
              <a:ext cx="2805900" cy="491100"/>
            </a:xfrm>
            <a:prstGeom prst="roundRect">
              <a:avLst>
                <a:gd name="adj" fmla="val 16667"/>
              </a:avLst>
            </a:prstGeom>
            <a:solidFill>
              <a:schemeClr val="lt1"/>
            </a:solidFill>
            <a:ln>
              <a:noFill/>
            </a:ln>
          </p:spPr>
          <p:txBody>
            <a:bodyPr spcFirstLastPara="1" wrap="square" lIns="79925" tIns="79925" rIns="79925" bIns="79925" anchor="ctr" anchorCtr="0">
              <a:noAutofit/>
            </a:bodyPr>
            <a:lstStyle/>
            <a:p>
              <a:pPr marL="0" lvl="0" indent="0" algn="ctr" rtl="0">
                <a:spcBef>
                  <a:spcPts val="0"/>
                </a:spcBef>
                <a:spcAft>
                  <a:spcPts val="0"/>
                </a:spcAft>
                <a:buNone/>
              </a:pPr>
              <a:r>
                <a:rPr lang="en-GB" sz="1048">
                  <a:latin typeface="Nunito Medium"/>
                  <a:ea typeface="Nunito Medium"/>
                  <a:cs typeface="Nunito Medium"/>
                  <a:sym typeface="Nunito Medium"/>
                </a:rPr>
                <a:t>Who you connect with online.</a:t>
              </a:r>
              <a:endParaRPr sz="1048">
                <a:latin typeface="Nunito Medium"/>
                <a:ea typeface="Nunito Medium"/>
                <a:cs typeface="Nunito Medium"/>
                <a:sym typeface="Nunito Medium"/>
              </a:endParaRPr>
            </a:p>
          </p:txBody>
        </p:sp>
      </p:grpSp>
      <p:sp>
        <p:nvSpPr>
          <p:cNvPr id="100" name="Google Shape;100;p16"/>
          <p:cNvSpPr/>
          <p:nvPr/>
        </p:nvSpPr>
        <p:spPr>
          <a:xfrm>
            <a:off x="2812072" y="4227821"/>
            <a:ext cx="2805900" cy="491100"/>
          </a:xfrm>
          <a:prstGeom prst="roundRect">
            <a:avLst>
              <a:gd name="adj" fmla="val 16667"/>
            </a:avLst>
          </a:prstGeom>
          <a:solidFill>
            <a:schemeClr val="lt1"/>
          </a:solidFill>
          <a:ln>
            <a:noFill/>
          </a:ln>
        </p:spPr>
        <p:txBody>
          <a:bodyPr spcFirstLastPara="1" wrap="square" lIns="79925" tIns="79925" rIns="79925" bIns="79925" anchor="ctr" anchorCtr="0">
            <a:noAutofit/>
          </a:bodyPr>
          <a:lstStyle/>
          <a:p>
            <a:pPr marL="0" lvl="0" indent="0" algn="ctr" rtl="0">
              <a:spcBef>
                <a:spcPts val="0"/>
              </a:spcBef>
              <a:spcAft>
                <a:spcPts val="0"/>
              </a:spcAft>
              <a:buNone/>
            </a:pPr>
            <a:r>
              <a:rPr lang="en-GB" sz="1048">
                <a:latin typeface="Nunito Medium"/>
                <a:ea typeface="Nunito Medium"/>
                <a:cs typeface="Nunito Medium"/>
                <a:sym typeface="Nunito Medium"/>
              </a:rPr>
              <a:t>How you behave online.</a:t>
            </a:r>
            <a:endParaRPr sz="1048">
              <a:latin typeface="Nunito Medium"/>
              <a:ea typeface="Nunito Medium"/>
              <a:cs typeface="Nunito Medium"/>
              <a:sym typeface="Nunito Medium"/>
            </a:endParaRPr>
          </a:p>
        </p:txBody>
      </p:sp>
      <p:sp>
        <p:nvSpPr>
          <p:cNvPr id="101" name="Google Shape;101;p16"/>
          <p:cNvSpPr/>
          <p:nvPr/>
        </p:nvSpPr>
        <p:spPr>
          <a:xfrm>
            <a:off x="5942984" y="1882021"/>
            <a:ext cx="2805900" cy="491100"/>
          </a:xfrm>
          <a:prstGeom prst="roundRect">
            <a:avLst>
              <a:gd name="adj" fmla="val 16667"/>
            </a:avLst>
          </a:prstGeom>
          <a:solidFill>
            <a:schemeClr val="lt1"/>
          </a:solidFill>
          <a:ln>
            <a:noFill/>
          </a:ln>
        </p:spPr>
        <p:txBody>
          <a:bodyPr spcFirstLastPara="1" wrap="square" lIns="79925" tIns="79925" rIns="79925" bIns="79925" anchor="ctr" anchorCtr="0">
            <a:noAutofit/>
          </a:bodyPr>
          <a:lstStyle/>
          <a:p>
            <a:pPr marL="0" lvl="0" indent="0" algn="ctr" rtl="0">
              <a:spcBef>
                <a:spcPts val="0"/>
              </a:spcBef>
              <a:spcAft>
                <a:spcPts val="0"/>
              </a:spcAft>
              <a:buNone/>
            </a:pPr>
            <a:r>
              <a:rPr lang="en-GB" sz="1048">
                <a:latin typeface="Nunito Medium"/>
                <a:ea typeface="Nunito Medium"/>
                <a:cs typeface="Nunito Medium"/>
                <a:sym typeface="Nunito Medium"/>
              </a:rPr>
              <a:t>How much time you spend online.</a:t>
            </a:r>
            <a:endParaRPr sz="1048">
              <a:latin typeface="Nunito Medium"/>
              <a:ea typeface="Nunito Medium"/>
              <a:cs typeface="Nunito Medium"/>
              <a:sym typeface="Nunito Medium"/>
            </a:endParaRPr>
          </a:p>
        </p:txBody>
      </p:sp>
      <p:sp>
        <p:nvSpPr>
          <p:cNvPr id="102" name="Google Shape;102;p16"/>
          <p:cNvSpPr txBox="1"/>
          <p:nvPr/>
        </p:nvSpPr>
        <p:spPr>
          <a:xfrm>
            <a:off x="219600" y="282700"/>
            <a:ext cx="2393400" cy="4020600"/>
          </a:xfrm>
          <a:prstGeom prst="rect">
            <a:avLst/>
          </a:prstGeom>
          <a:noFill/>
          <a:ln>
            <a:noFill/>
          </a:ln>
        </p:spPr>
        <p:txBody>
          <a:bodyPr spcFirstLastPara="1" wrap="square" lIns="91425" tIns="91425" rIns="91425" bIns="91425" anchor="t" anchorCtr="0">
            <a:spAutoFit/>
          </a:bodyPr>
          <a:lstStyle/>
          <a:p>
            <a:pPr marL="0" lvl="0" indent="0" algn="l" rtl="0">
              <a:lnSpc>
                <a:spcPct val="140000"/>
              </a:lnSpc>
              <a:spcBef>
                <a:spcPts val="0"/>
              </a:spcBef>
              <a:spcAft>
                <a:spcPts val="0"/>
              </a:spcAft>
              <a:buNone/>
            </a:pPr>
            <a:r>
              <a:rPr lang="en-GB" sz="1600" b="1">
                <a:solidFill>
                  <a:srgbClr val="2341DD"/>
                </a:solidFill>
                <a:latin typeface="Nunito"/>
                <a:ea typeface="Nunito"/>
                <a:cs typeface="Nunito"/>
                <a:sym typeface="Nunito"/>
              </a:rPr>
              <a:t>The 4C online safety risk areas.</a:t>
            </a:r>
            <a:endParaRPr sz="1600" b="1">
              <a:solidFill>
                <a:srgbClr val="2341DD"/>
              </a:solidFill>
              <a:latin typeface="Nunito"/>
              <a:ea typeface="Nunito"/>
              <a:cs typeface="Nunito"/>
              <a:sym typeface="Nunito"/>
            </a:endParaRPr>
          </a:p>
          <a:p>
            <a:pPr marL="0" lvl="0" indent="0" algn="l" rtl="0">
              <a:lnSpc>
                <a:spcPct val="140000"/>
              </a:lnSpc>
              <a:spcBef>
                <a:spcPts val="0"/>
              </a:spcBef>
              <a:spcAft>
                <a:spcPts val="0"/>
              </a:spcAft>
              <a:buNone/>
            </a:pPr>
            <a:endParaRPr b="1">
              <a:solidFill>
                <a:srgbClr val="2341DD"/>
              </a:solidFill>
              <a:latin typeface="Nunito"/>
              <a:ea typeface="Nunito"/>
              <a:cs typeface="Nunito"/>
              <a:sym typeface="Nunito"/>
            </a:endParaRPr>
          </a:p>
          <a:p>
            <a:pPr marL="0" lvl="0" indent="0" algn="l" rtl="0">
              <a:lnSpc>
                <a:spcPct val="140000"/>
              </a:lnSpc>
              <a:spcBef>
                <a:spcPts val="0"/>
              </a:spcBef>
              <a:spcAft>
                <a:spcPts val="0"/>
              </a:spcAft>
              <a:buNone/>
            </a:pPr>
            <a:r>
              <a:rPr lang="en-GB" sz="1200">
                <a:solidFill>
                  <a:schemeClr val="dk2"/>
                </a:solidFill>
                <a:latin typeface="Nunito"/>
                <a:ea typeface="Nunito"/>
                <a:cs typeface="Nunito"/>
                <a:sym typeface="Nunito"/>
              </a:rPr>
              <a:t>The 4C risk areas help us understand the different ways we might experience risks online: through what we see, who we connect with, how we behave, and how much time we spend online.</a:t>
            </a:r>
            <a:endParaRPr sz="1200">
              <a:solidFill>
                <a:schemeClr val="dk2"/>
              </a:solidFill>
              <a:latin typeface="Nunito"/>
              <a:ea typeface="Nunito"/>
              <a:cs typeface="Nunito"/>
              <a:sym typeface="Nunito"/>
            </a:endParaRPr>
          </a:p>
          <a:p>
            <a:pPr marL="0" lvl="0" indent="0" algn="l" rtl="0">
              <a:lnSpc>
                <a:spcPct val="140000"/>
              </a:lnSpc>
              <a:spcBef>
                <a:spcPts val="0"/>
              </a:spcBef>
              <a:spcAft>
                <a:spcPts val="0"/>
              </a:spcAft>
              <a:buNone/>
            </a:pPr>
            <a:endParaRPr sz="1200" b="1">
              <a:solidFill>
                <a:schemeClr val="dk2"/>
              </a:solidFill>
              <a:latin typeface="Nunito"/>
              <a:ea typeface="Nunito"/>
              <a:cs typeface="Nunito"/>
              <a:sym typeface="Nunito"/>
            </a:endParaRPr>
          </a:p>
          <a:p>
            <a:pPr marL="0" lvl="0" indent="0" algn="l" rtl="0">
              <a:lnSpc>
                <a:spcPct val="140000"/>
              </a:lnSpc>
              <a:spcBef>
                <a:spcPts val="0"/>
              </a:spcBef>
              <a:spcAft>
                <a:spcPts val="0"/>
              </a:spcAft>
              <a:buNone/>
            </a:pPr>
            <a:endParaRPr sz="1200" b="1">
              <a:solidFill>
                <a:schemeClr val="dk2"/>
              </a:solidFill>
              <a:latin typeface="Nunito"/>
              <a:ea typeface="Nunito"/>
              <a:cs typeface="Nunito"/>
              <a:sym typeface="Nunito"/>
            </a:endParaRPr>
          </a:p>
          <a:p>
            <a:pPr marL="0" lvl="0" indent="0" algn="l" rtl="0">
              <a:lnSpc>
                <a:spcPct val="140000"/>
              </a:lnSpc>
              <a:spcBef>
                <a:spcPts val="0"/>
              </a:spcBef>
              <a:spcAft>
                <a:spcPts val="0"/>
              </a:spcAft>
              <a:buNone/>
            </a:pPr>
            <a:endParaRPr b="1">
              <a:solidFill>
                <a:schemeClr val="dk2"/>
              </a:solidFill>
              <a:latin typeface="Nunito"/>
              <a:ea typeface="Nunito"/>
              <a:cs typeface="Nunito"/>
              <a:sym typeface="Nunito"/>
            </a:endParaRPr>
          </a:p>
          <a:p>
            <a:pPr marL="0" lvl="0" indent="0" algn="l" rtl="0">
              <a:lnSpc>
                <a:spcPct val="140000"/>
              </a:lnSpc>
              <a:spcBef>
                <a:spcPts val="0"/>
              </a:spcBef>
              <a:spcAft>
                <a:spcPts val="0"/>
              </a:spcAft>
              <a:buNone/>
            </a:pPr>
            <a:endParaRPr b="1">
              <a:solidFill>
                <a:srgbClr val="2341DD"/>
              </a:solidFill>
              <a:latin typeface="Nunito"/>
              <a:ea typeface="Nunito"/>
              <a:cs typeface="Nunito"/>
              <a:sym typeface="Nunito"/>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52"/>
          <p:cNvSpPr txBox="1"/>
          <p:nvPr/>
        </p:nvSpPr>
        <p:spPr>
          <a:xfrm>
            <a:off x="378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2000" b="1">
                <a:solidFill>
                  <a:srgbClr val="FFFFFF"/>
                </a:solidFill>
                <a:latin typeface="Nunito"/>
                <a:ea typeface="Nunito"/>
                <a:cs typeface="Nunito"/>
                <a:sym typeface="Nunito"/>
              </a:rPr>
              <a:t>Class discussion</a:t>
            </a:r>
            <a:endParaRPr>
              <a:solidFill>
                <a:srgbClr val="FFFFFF"/>
              </a:solidFill>
              <a:latin typeface="Nunito Medium"/>
              <a:ea typeface="Nunito Medium"/>
              <a:cs typeface="Nunito Medium"/>
              <a:sym typeface="Nunito Medium"/>
            </a:endParaRPr>
          </a:p>
        </p:txBody>
      </p:sp>
      <p:sp>
        <p:nvSpPr>
          <p:cNvPr id="678" name="Google Shape;678;p52"/>
          <p:cNvSpPr/>
          <p:nvPr/>
        </p:nvSpPr>
        <p:spPr>
          <a:xfrm>
            <a:off x="486000" y="1249400"/>
            <a:ext cx="2558400" cy="34041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ctr" rtl="0">
              <a:spcBef>
                <a:spcPts val="0"/>
              </a:spcBef>
              <a:spcAft>
                <a:spcPts val="0"/>
              </a:spcAft>
              <a:buNone/>
            </a:pPr>
            <a:r>
              <a:rPr lang="en-GB" sz="1800">
                <a:solidFill>
                  <a:schemeClr val="dk1"/>
                </a:solidFill>
                <a:latin typeface="Jua"/>
                <a:ea typeface="Jua"/>
                <a:cs typeface="Jua"/>
                <a:sym typeface="Jua"/>
              </a:rPr>
              <a:t>Why do you think apps want to collect different kinds of personal information about us?</a:t>
            </a:r>
            <a:endParaRPr sz="1800">
              <a:solidFill>
                <a:schemeClr val="dk1"/>
              </a:solidFill>
              <a:latin typeface="Jua"/>
              <a:ea typeface="Jua"/>
              <a:cs typeface="Jua"/>
              <a:sym typeface="Jua"/>
            </a:endParaRPr>
          </a:p>
        </p:txBody>
      </p:sp>
      <p:sp>
        <p:nvSpPr>
          <p:cNvPr id="679" name="Google Shape;679;p52"/>
          <p:cNvSpPr/>
          <p:nvPr/>
        </p:nvSpPr>
        <p:spPr>
          <a:xfrm>
            <a:off x="3292800" y="1249400"/>
            <a:ext cx="2558400" cy="34041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ctr" rtl="0">
              <a:spcBef>
                <a:spcPts val="0"/>
              </a:spcBef>
              <a:spcAft>
                <a:spcPts val="0"/>
              </a:spcAft>
              <a:buNone/>
            </a:pPr>
            <a:r>
              <a:rPr lang="en-GB" sz="1800">
                <a:solidFill>
                  <a:schemeClr val="dk1"/>
                </a:solidFill>
                <a:latin typeface="Jua"/>
                <a:ea typeface="Jua"/>
                <a:cs typeface="Jua"/>
                <a:sym typeface="Jua"/>
              </a:rPr>
              <a:t>How do you think apps use this information to personalise what we see and experience online?</a:t>
            </a:r>
            <a:endParaRPr sz="1800">
              <a:solidFill>
                <a:schemeClr val="dk1"/>
              </a:solidFill>
              <a:latin typeface="Jua"/>
              <a:ea typeface="Jua"/>
              <a:cs typeface="Jua"/>
              <a:sym typeface="Jua"/>
            </a:endParaRPr>
          </a:p>
        </p:txBody>
      </p:sp>
      <p:pic>
        <p:nvPicPr>
          <p:cNvPr id="680" name="Google Shape;680;p52"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681" name="Google Shape;681;p5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53"/>
          <p:cNvSpPr txBox="1"/>
          <p:nvPr/>
        </p:nvSpPr>
        <p:spPr>
          <a:xfrm>
            <a:off x="378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2000" b="1">
                <a:solidFill>
                  <a:srgbClr val="FFFFFF"/>
                </a:solidFill>
                <a:latin typeface="Nunito"/>
                <a:ea typeface="Nunito"/>
                <a:cs typeface="Nunito"/>
                <a:sym typeface="Nunito"/>
              </a:rPr>
              <a:t>Class discussion</a:t>
            </a:r>
            <a:endParaRPr>
              <a:solidFill>
                <a:srgbClr val="FFFFFF"/>
              </a:solidFill>
              <a:latin typeface="Nunito Medium"/>
              <a:ea typeface="Nunito Medium"/>
              <a:cs typeface="Nunito Medium"/>
              <a:sym typeface="Nunito Medium"/>
            </a:endParaRPr>
          </a:p>
        </p:txBody>
      </p:sp>
      <p:sp>
        <p:nvSpPr>
          <p:cNvPr id="687" name="Google Shape;687;p53"/>
          <p:cNvSpPr/>
          <p:nvPr/>
        </p:nvSpPr>
        <p:spPr>
          <a:xfrm>
            <a:off x="486000" y="1249400"/>
            <a:ext cx="2558400" cy="34041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ctr" rtl="0">
              <a:spcBef>
                <a:spcPts val="0"/>
              </a:spcBef>
              <a:spcAft>
                <a:spcPts val="0"/>
              </a:spcAft>
              <a:buNone/>
            </a:pPr>
            <a:r>
              <a:rPr lang="en-GB" sz="1800">
                <a:solidFill>
                  <a:schemeClr val="dk1"/>
                </a:solidFill>
                <a:latin typeface="Jua"/>
                <a:ea typeface="Jua"/>
                <a:cs typeface="Jua"/>
                <a:sym typeface="Jua"/>
              </a:rPr>
              <a:t>Why do you think apps want to collect different kinds of personal information about us?</a:t>
            </a:r>
            <a:endParaRPr sz="1800">
              <a:solidFill>
                <a:schemeClr val="dk1"/>
              </a:solidFill>
              <a:latin typeface="Jua"/>
              <a:ea typeface="Jua"/>
              <a:cs typeface="Jua"/>
              <a:sym typeface="Jua"/>
            </a:endParaRPr>
          </a:p>
        </p:txBody>
      </p:sp>
      <p:sp>
        <p:nvSpPr>
          <p:cNvPr id="688" name="Google Shape;688;p53"/>
          <p:cNvSpPr/>
          <p:nvPr/>
        </p:nvSpPr>
        <p:spPr>
          <a:xfrm>
            <a:off x="3292800" y="1249400"/>
            <a:ext cx="2558400" cy="34041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ctr" rtl="0">
              <a:spcBef>
                <a:spcPts val="0"/>
              </a:spcBef>
              <a:spcAft>
                <a:spcPts val="0"/>
              </a:spcAft>
              <a:buNone/>
            </a:pPr>
            <a:r>
              <a:rPr lang="en-GB" sz="1800">
                <a:solidFill>
                  <a:schemeClr val="dk1"/>
                </a:solidFill>
                <a:latin typeface="Jua"/>
                <a:ea typeface="Jua"/>
                <a:cs typeface="Jua"/>
                <a:sym typeface="Jua"/>
              </a:rPr>
              <a:t>How do you think apps use this information to personalise what we see and experience online?</a:t>
            </a:r>
            <a:endParaRPr sz="1800">
              <a:solidFill>
                <a:schemeClr val="dk1"/>
              </a:solidFill>
              <a:latin typeface="Jua"/>
              <a:ea typeface="Jua"/>
              <a:cs typeface="Jua"/>
              <a:sym typeface="Jua"/>
            </a:endParaRPr>
          </a:p>
        </p:txBody>
      </p:sp>
      <p:sp>
        <p:nvSpPr>
          <p:cNvPr id="689" name="Google Shape;689;p53"/>
          <p:cNvSpPr/>
          <p:nvPr/>
        </p:nvSpPr>
        <p:spPr>
          <a:xfrm>
            <a:off x="6099600" y="1249400"/>
            <a:ext cx="2558400" cy="34041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ctr" rtl="0">
              <a:spcBef>
                <a:spcPts val="0"/>
              </a:spcBef>
              <a:spcAft>
                <a:spcPts val="0"/>
              </a:spcAft>
              <a:buNone/>
            </a:pPr>
            <a:r>
              <a:rPr lang="en-GB" sz="1800">
                <a:solidFill>
                  <a:schemeClr val="dk1"/>
                </a:solidFill>
                <a:latin typeface="Jua"/>
                <a:ea typeface="Jua"/>
                <a:cs typeface="Jua"/>
                <a:sym typeface="Jua"/>
              </a:rPr>
              <a:t>Why is it important to think about how collecting and sharing our information online can affect our privacy and safety?</a:t>
            </a:r>
            <a:endParaRPr sz="1800">
              <a:solidFill>
                <a:schemeClr val="dk1"/>
              </a:solidFill>
              <a:latin typeface="Jua"/>
              <a:ea typeface="Jua"/>
              <a:cs typeface="Jua"/>
              <a:sym typeface="Jua"/>
            </a:endParaRPr>
          </a:p>
        </p:txBody>
      </p:sp>
      <p:pic>
        <p:nvPicPr>
          <p:cNvPr id="690" name="Google Shape;690;p53"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691" name="Google Shape;691;p5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54"/>
          <p:cNvSpPr txBox="1"/>
          <p:nvPr/>
        </p:nvSpPr>
        <p:spPr>
          <a:xfrm>
            <a:off x="378000" y="378000"/>
            <a:ext cx="1783200" cy="238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Complete Worksheet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b="1">
                <a:solidFill>
                  <a:srgbClr val="FFFFFF"/>
                </a:solidFill>
                <a:latin typeface="Nunito"/>
                <a:ea typeface="Nunito"/>
                <a:cs typeface="Nunito"/>
                <a:sym typeface="Nunito"/>
              </a:rPr>
              <a:t>Activity 3</a:t>
            </a:r>
            <a:br>
              <a:rPr lang="en-GB">
                <a:solidFill>
                  <a:srgbClr val="FFFFFF"/>
                </a:solidFill>
                <a:latin typeface="Nunito Medium"/>
                <a:ea typeface="Nunito Medium"/>
                <a:cs typeface="Nunito Medium"/>
                <a:sym typeface="Nunito Medium"/>
              </a:rPr>
            </a:br>
            <a:r>
              <a:rPr lang="en-GB">
                <a:solidFill>
                  <a:srgbClr val="FFFFFF"/>
                </a:solidFill>
                <a:latin typeface="Nunito Medium"/>
                <a:ea typeface="Nunito Medium"/>
                <a:cs typeface="Nunito Medium"/>
                <a:sym typeface="Nunito Medium"/>
              </a:rPr>
              <a:t>Answer questions that relate to the school athletic carnival images on the next slide.</a:t>
            </a:r>
            <a:endParaRPr>
              <a:solidFill>
                <a:srgbClr val="FFFFFF"/>
              </a:solidFill>
              <a:latin typeface="Nunito Medium"/>
              <a:ea typeface="Nunito Medium"/>
              <a:cs typeface="Nunito Medium"/>
              <a:sym typeface="Nunito Medium"/>
            </a:endParaRPr>
          </a:p>
        </p:txBody>
      </p:sp>
      <p:sp>
        <p:nvSpPr>
          <p:cNvPr id="697" name="Google Shape;697;p5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42</a:t>
            </a:fld>
            <a:endParaRPr/>
          </a:p>
        </p:txBody>
      </p:sp>
      <p:pic>
        <p:nvPicPr>
          <p:cNvPr id="698" name="Google Shape;698;p54" title="GGPage 2.jpg"/>
          <p:cNvPicPr preferRelativeResize="0"/>
          <p:nvPr/>
        </p:nvPicPr>
        <p:blipFill rotWithShape="1">
          <a:blip r:embed="rId3">
            <a:alphaModFix amt="70000"/>
          </a:blip>
          <a:srcRect/>
          <a:stretch/>
        </p:blipFill>
        <p:spPr>
          <a:xfrm rot="-364557">
            <a:off x="4398671" y="441141"/>
            <a:ext cx="3010705" cy="4261213"/>
          </a:xfrm>
          <a:prstGeom prst="rect">
            <a:avLst/>
          </a:prstGeom>
          <a:noFill/>
          <a:ln>
            <a:noFill/>
          </a:ln>
          <a:effectLst>
            <a:outerShdw blurRad="171450" dist="47625" dir="1800000" algn="bl" rotWithShape="0">
              <a:srgbClr val="000000">
                <a:alpha val="50000"/>
              </a:srgbClr>
            </a:outerShdw>
          </a:effectLst>
        </p:spPr>
      </p:pic>
      <p:pic>
        <p:nvPicPr>
          <p:cNvPr id="699" name="Google Shape;699;p54" title="GGPage 2.jpg"/>
          <p:cNvPicPr preferRelativeResize="0"/>
          <p:nvPr/>
        </p:nvPicPr>
        <p:blipFill rotWithShape="1">
          <a:blip r:embed="rId3">
            <a:alphaModFix/>
          </a:blip>
          <a:srcRect b="39143"/>
          <a:stretch/>
        </p:blipFill>
        <p:spPr>
          <a:xfrm rot="-364556">
            <a:off x="4310383" y="445827"/>
            <a:ext cx="3010712" cy="2593168"/>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pic>
        <p:nvPicPr>
          <p:cNvPr id="704" name="Google Shape;704;p55"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pic>
        <p:nvPicPr>
          <p:cNvPr id="705" name="Google Shape;705;p55" title="Gemini_Generated_Image_2nx9fj2nx9fj2nx9.png"/>
          <p:cNvPicPr preferRelativeResize="0"/>
          <p:nvPr/>
        </p:nvPicPr>
        <p:blipFill rotWithShape="1">
          <a:blip r:embed="rId4">
            <a:alphaModFix/>
          </a:blip>
          <a:srcRect l="8259" r="50756" b="6629"/>
          <a:stretch/>
        </p:blipFill>
        <p:spPr>
          <a:xfrm>
            <a:off x="0" y="0"/>
            <a:ext cx="4084951" cy="5143500"/>
          </a:xfrm>
          <a:prstGeom prst="rect">
            <a:avLst/>
          </a:prstGeom>
          <a:solidFill>
            <a:srgbClr val="FFC400"/>
          </a:solidFill>
          <a:ln>
            <a:noFill/>
          </a:ln>
        </p:spPr>
      </p:pic>
      <p:pic>
        <p:nvPicPr>
          <p:cNvPr id="706" name="Google Shape;706;p55" title="Gemini_Generated_Image_2nx9fj2nx9fj2nx9.png"/>
          <p:cNvPicPr preferRelativeResize="0"/>
          <p:nvPr/>
        </p:nvPicPr>
        <p:blipFill rotWithShape="1">
          <a:blip r:embed="rId4">
            <a:alphaModFix/>
          </a:blip>
          <a:srcRect l="54957" b="6629"/>
          <a:stretch/>
        </p:blipFill>
        <p:spPr>
          <a:xfrm>
            <a:off x="4143875" y="-186575"/>
            <a:ext cx="5000125" cy="5728476"/>
          </a:xfrm>
          <a:prstGeom prst="rect">
            <a:avLst/>
          </a:prstGeom>
          <a:solidFill>
            <a:srgbClr val="FFC400"/>
          </a:solidFill>
          <a:ln>
            <a:noFill/>
          </a:ln>
        </p:spPr>
      </p:pic>
      <p:sp>
        <p:nvSpPr>
          <p:cNvPr id="707" name="Google Shape;707;p55"/>
          <p:cNvSpPr/>
          <p:nvPr/>
        </p:nvSpPr>
        <p:spPr>
          <a:xfrm>
            <a:off x="4084950" y="-28975"/>
            <a:ext cx="58800" cy="51822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08" name="Google Shape;708;p5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43</a:t>
            </a:fld>
            <a:endParaRPr/>
          </a:p>
        </p:txBody>
      </p:sp>
      <p:sp>
        <p:nvSpPr>
          <p:cNvPr id="709" name="Google Shape;709;p55"/>
          <p:cNvSpPr/>
          <p:nvPr/>
        </p:nvSpPr>
        <p:spPr>
          <a:xfrm>
            <a:off x="155425" y="204100"/>
            <a:ext cx="465300" cy="465300"/>
          </a:xfrm>
          <a:prstGeom prst="ellipse">
            <a:avLst/>
          </a:prstGeom>
          <a:solidFill>
            <a:srgbClr val="862B9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a:solidFill>
                  <a:schemeClr val="lt1"/>
                </a:solidFill>
                <a:latin typeface="Jua"/>
                <a:ea typeface="Jua"/>
                <a:cs typeface="Jua"/>
                <a:sym typeface="Jua"/>
              </a:rPr>
              <a:t>1</a:t>
            </a:r>
            <a:endParaRPr sz="1800">
              <a:solidFill>
                <a:schemeClr val="lt1"/>
              </a:solidFill>
              <a:latin typeface="Jua"/>
              <a:ea typeface="Jua"/>
              <a:cs typeface="Jua"/>
              <a:sym typeface="Jua"/>
            </a:endParaRPr>
          </a:p>
        </p:txBody>
      </p:sp>
      <p:sp>
        <p:nvSpPr>
          <p:cNvPr id="710" name="Google Shape;710;p55"/>
          <p:cNvSpPr/>
          <p:nvPr/>
        </p:nvSpPr>
        <p:spPr>
          <a:xfrm>
            <a:off x="4285425" y="204100"/>
            <a:ext cx="465300" cy="465300"/>
          </a:xfrm>
          <a:prstGeom prst="ellipse">
            <a:avLst/>
          </a:prstGeom>
          <a:solidFill>
            <a:srgbClr val="862B9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a:solidFill>
                  <a:schemeClr val="lt1"/>
                </a:solidFill>
                <a:latin typeface="Jua"/>
                <a:ea typeface="Jua"/>
                <a:cs typeface="Jua"/>
                <a:sym typeface="Jua"/>
              </a:rPr>
              <a:t>2 </a:t>
            </a:r>
            <a:endParaRPr sz="1800">
              <a:solidFill>
                <a:schemeClr val="lt1"/>
              </a:solidFill>
              <a:latin typeface="Jua"/>
              <a:ea typeface="Jua"/>
              <a:cs typeface="Jua"/>
              <a:sym typeface="Ju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56"/>
          <p:cNvSpPr txBox="1"/>
          <p:nvPr/>
        </p:nvSpPr>
        <p:spPr>
          <a:xfrm>
            <a:off x="378000" y="378000"/>
            <a:ext cx="2735400" cy="133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Complete Worksheet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b="1">
                <a:solidFill>
                  <a:srgbClr val="FFFFFF"/>
                </a:solidFill>
                <a:latin typeface="Nunito"/>
                <a:ea typeface="Nunito"/>
                <a:cs typeface="Nunito"/>
                <a:sym typeface="Nunito"/>
              </a:rPr>
              <a:t>Activity 4</a:t>
            </a:r>
            <a:br>
              <a:rPr lang="en-GB">
                <a:solidFill>
                  <a:srgbClr val="FFFFFF"/>
                </a:solidFill>
                <a:latin typeface="Nunito Medium"/>
                <a:ea typeface="Nunito Medium"/>
                <a:cs typeface="Nunito Medium"/>
                <a:sym typeface="Nunito Medium"/>
              </a:rPr>
            </a:br>
            <a:r>
              <a:rPr lang="en-GB">
                <a:solidFill>
                  <a:srgbClr val="FFFFFF"/>
                </a:solidFill>
                <a:latin typeface="Nunito Medium"/>
                <a:ea typeface="Nunito Medium"/>
                <a:cs typeface="Nunito Medium"/>
                <a:sym typeface="Nunito Medium"/>
              </a:rPr>
              <a:t>Reflect on success criteria and circle thumbs accordingly.</a:t>
            </a:r>
            <a:endParaRPr>
              <a:solidFill>
                <a:srgbClr val="FFFFFF"/>
              </a:solidFill>
              <a:latin typeface="Nunito Medium"/>
              <a:ea typeface="Nunito Medium"/>
              <a:cs typeface="Nunito Medium"/>
              <a:sym typeface="Nunito Medium"/>
            </a:endParaRPr>
          </a:p>
        </p:txBody>
      </p:sp>
      <p:pic>
        <p:nvPicPr>
          <p:cNvPr id="716" name="Google Shape;716;p56"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717" name="Google Shape;717;p5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44</a:t>
            </a:fld>
            <a:endParaRPr/>
          </a:p>
        </p:txBody>
      </p:sp>
      <p:pic>
        <p:nvPicPr>
          <p:cNvPr id="718" name="Google Shape;718;p56" title="GGPage 2.jpg"/>
          <p:cNvPicPr preferRelativeResize="0"/>
          <p:nvPr/>
        </p:nvPicPr>
        <p:blipFill rotWithShape="1">
          <a:blip r:embed="rId4">
            <a:alphaModFix amt="70000"/>
          </a:blip>
          <a:srcRect/>
          <a:stretch/>
        </p:blipFill>
        <p:spPr>
          <a:xfrm rot="-364557">
            <a:off x="4398671" y="441141"/>
            <a:ext cx="3010705" cy="4261213"/>
          </a:xfrm>
          <a:prstGeom prst="rect">
            <a:avLst/>
          </a:prstGeom>
          <a:noFill/>
          <a:ln>
            <a:noFill/>
          </a:ln>
          <a:effectLst>
            <a:outerShdw blurRad="171450" dist="47625" dir="1800000" algn="bl" rotWithShape="0">
              <a:srgbClr val="000000">
                <a:alpha val="50000"/>
              </a:srgbClr>
            </a:outerShdw>
          </a:effectLst>
        </p:spPr>
      </p:pic>
      <p:pic>
        <p:nvPicPr>
          <p:cNvPr id="719" name="Google Shape;719;p56" title="GGPage 2.jpg"/>
          <p:cNvPicPr preferRelativeResize="0"/>
          <p:nvPr/>
        </p:nvPicPr>
        <p:blipFill rotWithShape="1">
          <a:blip r:embed="rId4">
            <a:alphaModFix/>
          </a:blip>
          <a:srcRect t="60649" b="-414"/>
          <a:stretch/>
        </p:blipFill>
        <p:spPr>
          <a:xfrm rot="-364556">
            <a:off x="4536370" y="3018201"/>
            <a:ext cx="3010709" cy="1694449"/>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57"/>
          <p:cNvSpPr txBox="1"/>
          <p:nvPr/>
        </p:nvSpPr>
        <p:spPr>
          <a:xfrm>
            <a:off x="378000" y="378000"/>
            <a:ext cx="2520000" cy="139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Activity Sheet Handout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Complete the activity sheet at home with your parents.</a:t>
            </a:r>
            <a:endParaRPr>
              <a:solidFill>
                <a:srgbClr val="FFFFFF"/>
              </a:solidFill>
              <a:latin typeface="Nunito Medium"/>
              <a:ea typeface="Nunito Medium"/>
              <a:cs typeface="Nunito Medium"/>
              <a:sym typeface="Nunito Medium"/>
            </a:endParaRPr>
          </a:p>
        </p:txBody>
      </p:sp>
      <p:pic>
        <p:nvPicPr>
          <p:cNvPr id="725" name="Google Shape;725;p57"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726" name="Google Shape;726;p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45</a:t>
            </a:fld>
            <a:endParaRPr/>
          </a:p>
        </p:txBody>
      </p:sp>
      <p:pic>
        <p:nvPicPr>
          <p:cNvPr id="727" name="Google Shape;727;p57" title="Contact Island.jpg"/>
          <p:cNvPicPr preferRelativeResize="0"/>
          <p:nvPr/>
        </p:nvPicPr>
        <p:blipFill rotWithShape="1">
          <a:blip r:embed="rId4">
            <a:alphaModFix/>
          </a:blip>
          <a:srcRect/>
          <a:stretch/>
        </p:blipFill>
        <p:spPr>
          <a:xfrm rot="-196132">
            <a:off x="3362922" y="912393"/>
            <a:ext cx="4905630" cy="3468416"/>
          </a:xfrm>
          <a:prstGeom prst="rect">
            <a:avLst/>
          </a:prstGeom>
          <a:noFill/>
          <a:ln>
            <a:noFill/>
          </a:ln>
          <a:effectLst>
            <a:outerShdw blurRad="114300" dist="19050" dir="5400000" algn="bl" rotWithShape="0">
              <a:srgbClr val="000000">
                <a:alpha val="50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6"/>
        <p:cNvGrpSpPr/>
        <p:nvPr/>
      </p:nvGrpSpPr>
      <p:grpSpPr>
        <a:xfrm>
          <a:off x="0" y="0"/>
          <a:ext cx="0" cy="0"/>
          <a:chOff x="0" y="0"/>
          <a:chExt cx="0" cy="0"/>
        </a:xfrm>
      </p:grpSpPr>
      <p:sp>
        <p:nvSpPr>
          <p:cNvPr id="107" name="Google Shape;107;p17"/>
          <p:cNvSpPr/>
          <p:nvPr/>
        </p:nvSpPr>
        <p:spPr>
          <a:xfrm>
            <a:off x="486000" y="486000"/>
            <a:ext cx="4865700" cy="4167600"/>
          </a:xfrm>
          <a:prstGeom prst="roundRect">
            <a:avLst>
              <a:gd name="adj" fmla="val 6346"/>
            </a:avLst>
          </a:prstGeom>
          <a:solidFill>
            <a:srgbClr val="E0F9FF"/>
          </a:solidFill>
          <a:ln>
            <a:noFill/>
          </a:ln>
        </p:spPr>
        <p:txBody>
          <a:bodyPr spcFirstLastPara="1" wrap="square" lIns="180000" tIns="180000" rIns="180000" bIns="180000" anchor="ctr" anchorCtr="0">
            <a:noAutofit/>
          </a:bodyPr>
          <a:lstStyle/>
          <a:p>
            <a:pPr marL="0" lvl="0" indent="0" algn="ctr" rtl="0">
              <a:spcBef>
                <a:spcPts val="0"/>
              </a:spcBef>
              <a:spcAft>
                <a:spcPts val="0"/>
              </a:spcAft>
              <a:buNone/>
            </a:pPr>
            <a:r>
              <a:rPr lang="en-GB" sz="2400" b="1">
                <a:solidFill>
                  <a:srgbClr val="2341DD"/>
                </a:solidFill>
                <a:latin typeface="Nunito"/>
                <a:ea typeface="Nunito"/>
                <a:cs typeface="Nunito"/>
                <a:sym typeface="Nunito"/>
              </a:rPr>
              <a:t>Learning intention</a:t>
            </a:r>
            <a:endParaRPr sz="2400" b="1">
              <a:solidFill>
                <a:srgbClr val="2341DD"/>
              </a:solidFill>
              <a:latin typeface="Nunito"/>
              <a:ea typeface="Nunito"/>
              <a:cs typeface="Nunito"/>
              <a:sym typeface="Nunito"/>
            </a:endParaRPr>
          </a:p>
          <a:p>
            <a:pPr marL="0" lvl="0" indent="0" algn="ctr" rtl="0">
              <a:spcBef>
                <a:spcPts val="1000"/>
              </a:spcBef>
              <a:spcAft>
                <a:spcPts val="0"/>
              </a:spcAft>
              <a:buNone/>
            </a:pPr>
            <a:r>
              <a:rPr lang="en-GB" sz="1800">
                <a:solidFill>
                  <a:schemeClr val="dk1"/>
                </a:solidFill>
                <a:latin typeface="Nunito Medium"/>
                <a:ea typeface="Nunito Medium"/>
                <a:cs typeface="Nunito Medium"/>
                <a:sym typeface="Nunito Medium"/>
              </a:rPr>
              <a:t>We are learning how apps and games collect </a:t>
            </a:r>
            <a:r>
              <a:rPr lang="en-GB" sz="1800" b="1">
                <a:solidFill>
                  <a:schemeClr val="dk1"/>
                </a:solidFill>
                <a:latin typeface="Nunito"/>
                <a:ea typeface="Nunito"/>
                <a:cs typeface="Nunito"/>
                <a:sym typeface="Nunito"/>
              </a:rPr>
              <a:t>data</a:t>
            </a:r>
            <a:r>
              <a:rPr lang="en-GB" sz="1800">
                <a:solidFill>
                  <a:schemeClr val="dk1"/>
                </a:solidFill>
                <a:latin typeface="Nunito Medium"/>
                <a:ea typeface="Nunito Medium"/>
                <a:cs typeface="Nunito Medium"/>
                <a:sym typeface="Nunito Medium"/>
              </a:rPr>
              <a:t>, how this influences our online experience, and how to protect our </a:t>
            </a:r>
            <a:r>
              <a:rPr lang="en-GB" sz="1800" b="1">
                <a:solidFill>
                  <a:schemeClr val="dk1"/>
                </a:solidFill>
                <a:latin typeface="Nunito"/>
                <a:ea typeface="Nunito"/>
                <a:cs typeface="Nunito"/>
                <a:sym typeface="Nunito"/>
              </a:rPr>
              <a:t>privacy</a:t>
            </a:r>
            <a:r>
              <a:rPr lang="en-GB" sz="1800">
                <a:solidFill>
                  <a:schemeClr val="dk1"/>
                </a:solidFill>
                <a:latin typeface="Nunito Medium"/>
                <a:ea typeface="Nunito Medium"/>
                <a:cs typeface="Nunito Medium"/>
                <a:sym typeface="Nunito Medium"/>
              </a:rPr>
              <a:t>.</a:t>
            </a:r>
            <a:endParaRPr sz="1800">
              <a:latin typeface="Nunito Medium"/>
              <a:ea typeface="Nunito Medium"/>
              <a:cs typeface="Nunito Medium"/>
              <a:sym typeface="Nunito Medium"/>
            </a:endParaRPr>
          </a:p>
        </p:txBody>
      </p:sp>
      <p:sp>
        <p:nvSpPr>
          <p:cNvPr id="108" name="Google Shape;108;p17"/>
          <p:cNvSpPr/>
          <p:nvPr/>
        </p:nvSpPr>
        <p:spPr>
          <a:xfrm>
            <a:off x="5608875" y="486000"/>
            <a:ext cx="3122700" cy="4167600"/>
          </a:xfrm>
          <a:prstGeom prst="roundRect">
            <a:avLst>
              <a:gd name="adj" fmla="val 9423"/>
            </a:avLst>
          </a:prstGeom>
          <a:solidFill>
            <a:srgbClr val="EEFFDC"/>
          </a:solidFill>
          <a:ln>
            <a:noFill/>
          </a:ln>
        </p:spPr>
        <p:txBody>
          <a:bodyPr spcFirstLastPara="1" wrap="square" lIns="288000" tIns="270000" rIns="288000" bIns="270000" anchor="ctr" anchorCtr="0">
            <a:noAutofit/>
          </a:bodyPr>
          <a:lstStyle/>
          <a:p>
            <a:pPr marL="0" lvl="0" indent="0" algn="l" rtl="0">
              <a:spcBef>
                <a:spcPts val="0"/>
              </a:spcBef>
              <a:spcAft>
                <a:spcPts val="0"/>
              </a:spcAft>
              <a:buClr>
                <a:schemeClr val="dk1"/>
              </a:buClr>
              <a:buSzPts val="1100"/>
              <a:buFont typeface="Arial"/>
              <a:buNone/>
            </a:pPr>
            <a:r>
              <a:rPr lang="en-GB" b="1">
                <a:solidFill>
                  <a:schemeClr val="dk1"/>
                </a:solidFill>
                <a:latin typeface="Nunito"/>
                <a:ea typeface="Nunito"/>
                <a:cs typeface="Nunito"/>
                <a:sym typeface="Nunito"/>
              </a:rPr>
              <a:t>Success criteria</a:t>
            </a:r>
            <a:br>
              <a:rPr lang="en-GB" b="1">
                <a:solidFill>
                  <a:schemeClr val="dk1"/>
                </a:solidFill>
                <a:latin typeface="Nunito"/>
                <a:ea typeface="Nunito"/>
                <a:cs typeface="Nunito"/>
                <a:sym typeface="Nunito"/>
              </a:rPr>
            </a:br>
            <a:endParaRPr b="1">
              <a:solidFill>
                <a:schemeClr val="dk1"/>
              </a:solidFill>
              <a:latin typeface="Nunito"/>
              <a:ea typeface="Nunito"/>
              <a:cs typeface="Nunito"/>
              <a:sym typeface="Nunito"/>
            </a:endParaRPr>
          </a:p>
          <a:p>
            <a:pPr marL="269999" lvl="0" indent="0" algn="l" rtl="0">
              <a:lnSpc>
                <a:spcPct val="105000"/>
              </a:lnSpc>
              <a:spcBef>
                <a:spcPts val="1000"/>
              </a:spcBef>
              <a:spcAft>
                <a:spcPts val="0"/>
              </a:spcAft>
              <a:buClr>
                <a:schemeClr val="dk1"/>
              </a:buClr>
              <a:buSzPts val="1100"/>
              <a:buFont typeface="Arial"/>
              <a:buNone/>
            </a:pPr>
            <a:r>
              <a:rPr lang="en-GB" sz="1100">
                <a:solidFill>
                  <a:schemeClr val="dk1"/>
                </a:solidFill>
                <a:latin typeface="Nunito"/>
                <a:ea typeface="Nunito"/>
                <a:cs typeface="Nunito"/>
                <a:sym typeface="Nunito"/>
              </a:rPr>
              <a:t>I can explain how apps and games use my </a:t>
            </a:r>
            <a:r>
              <a:rPr lang="en-GB" sz="1100" b="1">
                <a:solidFill>
                  <a:schemeClr val="dk1"/>
                </a:solidFill>
                <a:latin typeface="Nunito"/>
                <a:ea typeface="Nunito"/>
                <a:cs typeface="Nunito"/>
                <a:sym typeface="Nunito"/>
              </a:rPr>
              <a:t>data</a:t>
            </a:r>
            <a:r>
              <a:rPr lang="en-GB" sz="1100">
                <a:solidFill>
                  <a:schemeClr val="dk1"/>
                </a:solidFill>
                <a:latin typeface="Nunito"/>
                <a:ea typeface="Nunito"/>
                <a:cs typeface="Nunito"/>
                <a:sym typeface="Nunito"/>
              </a:rPr>
              <a:t> to shape what I see online (</a:t>
            </a:r>
            <a:r>
              <a:rPr lang="en-GB" sz="1100" b="1">
                <a:solidFill>
                  <a:schemeClr val="dk1"/>
                </a:solidFill>
                <a:latin typeface="Nunito"/>
                <a:ea typeface="Nunito"/>
                <a:cs typeface="Nunito"/>
                <a:sym typeface="Nunito"/>
              </a:rPr>
              <a:t>contact</a:t>
            </a:r>
            <a:r>
              <a:rPr lang="en-GB" sz="1100">
                <a:solidFill>
                  <a:schemeClr val="dk1"/>
                </a:solidFill>
                <a:latin typeface="Nunito"/>
                <a:ea typeface="Nunito"/>
                <a:cs typeface="Nunito"/>
                <a:sym typeface="Nunito"/>
              </a:rPr>
              <a:t> risk).</a:t>
            </a:r>
            <a:br>
              <a:rPr lang="en-GB" sz="1100">
                <a:solidFill>
                  <a:schemeClr val="dk1"/>
                </a:solidFill>
                <a:latin typeface="Nunito"/>
                <a:ea typeface="Nunito"/>
                <a:cs typeface="Nunito"/>
                <a:sym typeface="Nunito"/>
              </a:rPr>
            </a:br>
            <a:endParaRPr sz="1100">
              <a:solidFill>
                <a:schemeClr val="dk1"/>
              </a:solidFill>
              <a:latin typeface="Nunito"/>
              <a:ea typeface="Nunito"/>
              <a:cs typeface="Nunito"/>
              <a:sym typeface="Nunito"/>
            </a:endParaRPr>
          </a:p>
          <a:p>
            <a:pPr marL="269999" lvl="0" indent="0" algn="l" rtl="0">
              <a:lnSpc>
                <a:spcPct val="105000"/>
              </a:lnSpc>
              <a:spcBef>
                <a:spcPts val="0"/>
              </a:spcBef>
              <a:spcAft>
                <a:spcPts val="0"/>
              </a:spcAft>
              <a:buClr>
                <a:schemeClr val="dk1"/>
              </a:buClr>
              <a:buSzPts val="1100"/>
              <a:buFont typeface="Arial"/>
              <a:buNone/>
            </a:pPr>
            <a:endParaRPr sz="1100">
              <a:solidFill>
                <a:schemeClr val="dk1"/>
              </a:solidFill>
              <a:latin typeface="Nunito"/>
              <a:ea typeface="Nunito"/>
              <a:cs typeface="Nunito"/>
              <a:sym typeface="Nunito"/>
            </a:endParaRPr>
          </a:p>
          <a:p>
            <a:pPr marL="269999" lvl="0" indent="0" algn="l" rtl="0">
              <a:lnSpc>
                <a:spcPct val="105000"/>
              </a:lnSpc>
              <a:spcBef>
                <a:spcPts val="0"/>
              </a:spcBef>
              <a:spcAft>
                <a:spcPts val="0"/>
              </a:spcAft>
              <a:buClr>
                <a:schemeClr val="dk1"/>
              </a:buClr>
              <a:buSzPts val="1100"/>
              <a:buFont typeface="Arial"/>
              <a:buNone/>
            </a:pPr>
            <a:r>
              <a:rPr lang="en-GB" sz="1100">
                <a:solidFill>
                  <a:schemeClr val="dk1"/>
                </a:solidFill>
                <a:latin typeface="Nunito"/>
                <a:ea typeface="Nunito"/>
                <a:cs typeface="Nunito"/>
                <a:sym typeface="Nunito"/>
              </a:rPr>
              <a:t>I can describe the types of </a:t>
            </a:r>
            <a:r>
              <a:rPr lang="en-GB" sz="1100" b="1">
                <a:solidFill>
                  <a:schemeClr val="dk1"/>
                </a:solidFill>
                <a:latin typeface="Nunito"/>
                <a:ea typeface="Nunito"/>
                <a:cs typeface="Nunito"/>
                <a:sym typeface="Nunito"/>
              </a:rPr>
              <a:t>data</a:t>
            </a:r>
            <a:r>
              <a:rPr lang="en-GB" sz="1100">
                <a:solidFill>
                  <a:schemeClr val="dk1"/>
                </a:solidFill>
                <a:latin typeface="Nunito"/>
                <a:ea typeface="Nunito"/>
                <a:cs typeface="Nunito"/>
                <a:sym typeface="Nunito"/>
              </a:rPr>
              <a:t> apps and games collect about me.</a:t>
            </a:r>
            <a:endParaRPr sz="1100">
              <a:solidFill>
                <a:schemeClr val="dk1"/>
              </a:solidFill>
              <a:latin typeface="Nunito"/>
              <a:ea typeface="Nunito"/>
              <a:cs typeface="Nunito"/>
              <a:sym typeface="Nunito"/>
            </a:endParaRPr>
          </a:p>
          <a:p>
            <a:pPr marL="269999" lvl="0" indent="0" algn="l" rtl="0">
              <a:lnSpc>
                <a:spcPct val="105000"/>
              </a:lnSpc>
              <a:spcBef>
                <a:spcPts val="0"/>
              </a:spcBef>
              <a:spcAft>
                <a:spcPts val="0"/>
              </a:spcAft>
              <a:buClr>
                <a:schemeClr val="dk1"/>
              </a:buClr>
              <a:buSzPts val="1100"/>
              <a:buFont typeface="Arial"/>
              <a:buNone/>
            </a:pPr>
            <a:br>
              <a:rPr lang="en-GB" sz="1100">
                <a:solidFill>
                  <a:schemeClr val="dk1"/>
                </a:solidFill>
                <a:latin typeface="Nunito"/>
                <a:ea typeface="Nunito"/>
                <a:cs typeface="Nunito"/>
                <a:sym typeface="Nunito"/>
              </a:rPr>
            </a:br>
            <a:endParaRPr sz="1100">
              <a:solidFill>
                <a:schemeClr val="dk1"/>
              </a:solidFill>
              <a:latin typeface="Nunito"/>
              <a:ea typeface="Nunito"/>
              <a:cs typeface="Nunito"/>
              <a:sym typeface="Nunito"/>
            </a:endParaRPr>
          </a:p>
          <a:p>
            <a:pPr marL="269999" lvl="0" indent="0" algn="l" rtl="0">
              <a:lnSpc>
                <a:spcPct val="105000"/>
              </a:lnSpc>
              <a:spcBef>
                <a:spcPts val="0"/>
              </a:spcBef>
              <a:spcAft>
                <a:spcPts val="0"/>
              </a:spcAft>
              <a:buNone/>
            </a:pPr>
            <a:r>
              <a:rPr lang="en-GB" sz="1100">
                <a:solidFill>
                  <a:schemeClr val="dk1"/>
                </a:solidFill>
                <a:latin typeface="Nunito"/>
                <a:ea typeface="Nunito"/>
                <a:cs typeface="Nunito"/>
                <a:sym typeface="Nunito"/>
              </a:rPr>
              <a:t>I can spot </a:t>
            </a:r>
            <a:r>
              <a:rPr lang="en-GB" sz="1100" b="1">
                <a:solidFill>
                  <a:schemeClr val="dk1"/>
                </a:solidFill>
                <a:latin typeface="Nunito"/>
                <a:ea typeface="Nunito"/>
                <a:cs typeface="Nunito"/>
                <a:sym typeface="Nunito"/>
              </a:rPr>
              <a:t>privacy risks</a:t>
            </a:r>
            <a:r>
              <a:rPr lang="en-GB" sz="1100">
                <a:solidFill>
                  <a:schemeClr val="dk1"/>
                </a:solidFill>
                <a:latin typeface="Nunito"/>
                <a:ea typeface="Nunito"/>
                <a:cs typeface="Nunito"/>
                <a:sym typeface="Nunito"/>
              </a:rPr>
              <a:t> and make safe choices about my </a:t>
            </a:r>
            <a:r>
              <a:rPr lang="en-GB" sz="1100" b="1">
                <a:solidFill>
                  <a:schemeClr val="dk1"/>
                </a:solidFill>
                <a:latin typeface="Nunito"/>
                <a:ea typeface="Nunito"/>
                <a:cs typeface="Nunito"/>
                <a:sym typeface="Nunito"/>
              </a:rPr>
              <a:t>data</a:t>
            </a:r>
            <a:r>
              <a:rPr lang="en-GB" sz="1100">
                <a:solidFill>
                  <a:schemeClr val="dk1"/>
                </a:solidFill>
                <a:latin typeface="Nunito"/>
                <a:ea typeface="Nunito"/>
                <a:cs typeface="Nunito"/>
                <a:sym typeface="Nunito"/>
              </a:rPr>
              <a:t> and </a:t>
            </a:r>
            <a:r>
              <a:rPr lang="en-GB" sz="1100" b="1">
                <a:solidFill>
                  <a:schemeClr val="dk1"/>
                </a:solidFill>
                <a:latin typeface="Nunito"/>
                <a:ea typeface="Nunito"/>
                <a:cs typeface="Nunito"/>
                <a:sym typeface="Nunito"/>
              </a:rPr>
              <a:t>privacy</a:t>
            </a:r>
            <a:r>
              <a:rPr lang="en-GB" sz="1100">
                <a:solidFill>
                  <a:schemeClr val="dk1"/>
                </a:solidFill>
                <a:latin typeface="Nunito"/>
                <a:ea typeface="Nunito"/>
                <a:cs typeface="Nunito"/>
                <a:sym typeface="Nunito"/>
              </a:rPr>
              <a:t>.</a:t>
            </a:r>
            <a:endParaRPr sz="1100">
              <a:solidFill>
                <a:schemeClr val="dk1"/>
              </a:solidFill>
              <a:latin typeface="Nunito"/>
              <a:ea typeface="Nunito"/>
              <a:cs typeface="Nunito"/>
              <a:sym typeface="Nunito"/>
            </a:endParaRPr>
          </a:p>
        </p:txBody>
      </p:sp>
      <p:pic>
        <p:nvPicPr>
          <p:cNvPr id="109" name="Google Shape;109;p17" title="Gemini_Generated_Image_7j1iyh7j1iyh7j1i.png"/>
          <p:cNvPicPr preferRelativeResize="0"/>
          <p:nvPr/>
        </p:nvPicPr>
        <p:blipFill rotWithShape="1">
          <a:blip r:embed="rId3">
            <a:alphaModFix/>
          </a:blip>
          <a:srcRect l="21715" r="21721"/>
          <a:stretch/>
        </p:blipFill>
        <p:spPr>
          <a:xfrm>
            <a:off x="5896340" y="1706473"/>
            <a:ext cx="245985" cy="237201"/>
          </a:xfrm>
          <a:prstGeom prst="rect">
            <a:avLst/>
          </a:prstGeom>
          <a:noFill/>
          <a:ln>
            <a:noFill/>
          </a:ln>
        </p:spPr>
      </p:pic>
      <p:pic>
        <p:nvPicPr>
          <p:cNvPr id="110" name="Google Shape;110;p17"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111" name="Google Shape;111;p17" title="Gemini_Generated_Image_7j1iyh7j1iyh7j1i.png"/>
          <p:cNvPicPr preferRelativeResize="0"/>
          <p:nvPr/>
        </p:nvPicPr>
        <p:blipFill rotWithShape="1">
          <a:blip r:embed="rId3">
            <a:alphaModFix/>
          </a:blip>
          <a:srcRect l="21715" r="21721"/>
          <a:stretch/>
        </p:blipFill>
        <p:spPr>
          <a:xfrm>
            <a:off x="5896340" y="2571748"/>
            <a:ext cx="245985" cy="237201"/>
          </a:xfrm>
          <a:prstGeom prst="rect">
            <a:avLst/>
          </a:prstGeom>
          <a:noFill/>
          <a:ln>
            <a:noFill/>
          </a:ln>
        </p:spPr>
      </p:pic>
      <p:pic>
        <p:nvPicPr>
          <p:cNvPr id="112" name="Google Shape;112;p17" title="Gemini_Generated_Image_7j1iyh7j1iyh7j1i.png"/>
          <p:cNvPicPr preferRelativeResize="0"/>
          <p:nvPr/>
        </p:nvPicPr>
        <p:blipFill rotWithShape="1">
          <a:blip r:embed="rId3">
            <a:alphaModFix/>
          </a:blip>
          <a:srcRect l="21715" r="21721"/>
          <a:stretch/>
        </p:blipFill>
        <p:spPr>
          <a:xfrm>
            <a:off x="5896340" y="3418719"/>
            <a:ext cx="245985" cy="237201"/>
          </a:xfrm>
          <a:prstGeom prst="rect">
            <a:avLst/>
          </a:prstGeom>
          <a:noFill/>
          <a:ln>
            <a:noFill/>
          </a:ln>
        </p:spPr>
      </p:pic>
      <p:sp>
        <p:nvSpPr>
          <p:cNvPr id="113" name="Google Shape;113;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solidFill>
                  <a:schemeClr val="dk2"/>
                </a:solidFill>
              </a:rPr>
              <a:t>5</a:t>
            </a:fld>
            <a:endParaRPr>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
        <p:cNvGrpSpPr/>
        <p:nvPr/>
      </p:nvGrpSpPr>
      <p:grpSpPr>
        <a:xfrm>
          <a:off x="0" y="0"/>
          <a:ext cx="0" cy="0"/>
          <a:chOff x="0" y="0"/>
          <a:chExt cx="0" cy="0"/>
        </a:xfrm>
      </p:grpSpPr>
      <p:sp>
        <p:nvSpPr>
          <p:cNvPr id="118" name="Google Shape;118;p18"/>
          <p:cNvSpPr txBox="1"/>
          <p:nvPr/>
        </p:nvSpPr>
        <p:spPr>
          <a:xfrm>
            <a:off x="378000" y="1905750"/>
            <a:ext cx="2735400" cy="133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dirty="0">
                <a:solidFill>
                  <a:srgbClr val="2341DD"/>
                </a:solidFill>
                <a:latin typeface="Nunito"/>
                <a:ea typeface="Nunito"/>
                <a:cs typeface="Nunito"/>
                <a:sym typeface="Nunito"/>
              </a:rPr>
              <a:t>Contact Risk Area</a:t>
            </a:r>
            <a:endParaRPr sz="2000" b="1" dirty="0">
              <a:solidFill>
                <a:srgbClr val="2341DD"/>
              </a:solidFill>
              <a:latin typeface="Nunito"/>
              <a:ea typeface="Nunito"/>
              <a:cs typeface="Nunito"/>
              <a:sym typeface="Nunito"/>
            </a:endParaRPr>
          </a:p>
          <a:p>
            <a:pPr marL="0" lvl="0" indent="0" algn="l" rtl="0">
              <a:lnSpc>
                <a:spcPct val="115000"/>
              </a:lnSpc>
              <a:spcBef>
                <a:spcPts val="1000"/>
              </a:spcBef>
              <a:spcAft>
                <a:spcPts val="0"/>
              </a:spcAft>
              <a:buNone/>
            </a:pPr>
            <a:r>
              <a:rPr lang="en-GB" dirty="0">
                <a:solidFill>
                  <a:schemeClr val="dk2"/>
                </a:solidFill>
                <a:latin typeface="Nunito Medium"/>
                <a:ea typeface="Nunito Medium"/>
                <a:cs typeface="Nunito Medium"/>
                <a:sym typeface="Nunito Medium"/>
              </a:rPr>
              <a:t>Let’s begin by learning what </a:t>
            </a:r>
            <a:r>
              <a:rPr lang="en-GB" b="1" dirty="0">
                <a:solidFill>
                  <a:schemeClr val="dk2"/>
                </a:solidFill>
                <a:latin typeface="Nunito"/>
                <a:ea typeface="Nunito"/>
                <a:cs typeface="Nunito"/>
                <a:sym typeface="Nunito"/>
              </a:rPr>
              <a:t>‘Contact’</a:t>
            </a:r>
            <a:r>
              <a:rPr lang="en-GB" dirty="0">
                <a:solidFill>
                  <a:schemeClr val="dk2"/>
                </a:solidFill>
                <a:latin typeface="Nunito Medium"/>
                <a:ea typeface="Nunito Medium"/>
                <a:cs typeface="Nunito Medium"/>
                <a:sym typeface="Nunito Medium"/>
              </a:rPr>
              <a:t> means, one of the 4C’s of online safety.</a:t>
            </a:r>
            <a:endParaRPr dirty="0">
              <a:solidFill>
                <a:schemeClr val="dk2"/>
              </a:solidFill>
              <a:latin typeface="Nunito Medium"/>
              <a:ea typeface="Nunito Medium"/>
              <a:cs typeface="Nunito Medium"/>
              <a:sym typeface="Nunito Medium"/>
            </a:endParaRPr>
          </a:p>
        </p:txBody>
      </p:sp>
      <p:pic>
        <p:nvPicPr>
          <p:cNvPr id="119" name="Google Shape;119;p18"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121" name="Google Shape;121;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solidFill>
                  <a:schemeClr val="dk2"/>
                </a:solidFill>
              </a:rPr>
              <a:t>6</a:t>
            </a:fld>
            <a:endParaRPr>
              <a:solidFill>
                <a:schemeClr val="dk2"/>
              </a:solidFill>
            </a:endParaRPr>
          </a:p>
        </p:txBody>
      </p:sp>
      <p:pic>
        <p:nvPicPr>
          <p:cNvPr id="3" name="Online Media 2" descr="eSmart Digital Licence | Contact Island | High Resolution">
            <a:hlinkClick r:id="" action="ppaction://media"/>
            <a:extLst>
              <a:ext uri="{FF2B5EF4-FFF2-40B4-BE49-F238E27FC236}">
                <a16:creationId xmlns:a16="http://schemas.microsoft.com/office/drawing/2014/main" id="{E86E0049-FB2A-F953-80D6-8C74130FBF14}"/>
              </a:ext>
            </a:extLst>
          </p:cNvPr>
          <p:cNvPicPr>
            <a:picLocks noRot="1" noChangeAspect="1"/>
          </p:cNvPicPr>
          <p:nvPr>
            <a:videoFile r:link="rId1"/>
          </p:nvPr>
        </p:nvPicPr>
        <p:blipFill>
          <a:blip r:embed="rId5"/>
          <a:stretch>
            <a:fillRect/>
          </a:stretch>
        </p:blipFill>
        <p:spPr>
          <a:xfrm>
            <a:off x="3113400" y="1050925"/>
            <a:ext cx="5376862" cy="3037927"/>
          </a:xfrm>
          <a:prstGeom prst="rect">
            <a:avLst/>
          </a:prstGeom>
        </p:spPr>
      </p:pic>
      <p:sp>
        <p:nvSpPr>
          <p:cNvPr id="4" name="Google Shape;118;p18">
            <a:extLst>
              <a:ext uri="{FF2B5EF4-FFF2-40B4-BE49-F238E27FC236}">
                <a16:creationId xmlns:a16="http://schemas.microsoft.com/office/drawing/2014/main" id="{13F1CD2A-38ED-8C4E-39E4-EAB44373B5AB}"/>
              </a:ext>
            </a:extLst>
          </p:cNvPr>
          <p:cNvSpPr txBox="1"/>
          <p:nvPr/>
        </p:nvSpPr>
        <p:spPr>
          <a:xfrm>
            <a:off x="3124860" y="4088852"/>
            <a:ext cx="5476718"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AU" sz="1200" dirty="0">
                <a:solidFill>
                  <a:schemeClr val="tx1"/>
                </a:solidFill>
                <a:latin typeface="Nunito"/>
                <a:ea typeface="Nunito"/>
                <a:cs typeface="Nunito"/>
                <a:sym typeface="Nunito"/>
              </a:rPr>
              <a:t>Click the video thumbnail above or navigate to </a:t>
            </a:r>
            <a:r>
              <a:rPr lang="en-AU" sz="1200" dirty="0">
                <a:solidFill>
                  <a:schemeClr val="tx1"/>
                </a:solidFill>
                <a:latin typeface="Nunito"/>
                <a:ea typeface="Nunito"/>
                <a:cs typeface="Nunito"/>
                <a:sym typeface="Nunito"/>
                <a:hlinkClick r:id="rId6"/>
              </a:rPr>
              <a:t>https://youtu.be/0cppzWp83js</a:t>
            </a:r>
            <a:endParaRPr sz="1200" dirty="0">
              <a:solidFill>
                <a:schemeClr val="tx1"/>
              </a:solidFill>
              <a:latin typeface="Nunito Medium"/>
              <a:ea typeface="Nunito Medium"/>
              <a:cs typeface="Nunito Medium"/>
              <a:sym typeface="Nunito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p:nvPr/>
        </p:nvSpPr>
        <p:spPr>
          <a:xfrm>
            <a:off x="315975" y="887725"/>
            <a:ext cx="4284600" cy="3284400"/>
          </a:xfrm>
          <a:prstGeom prst="wedgeRoundRectCallout">
            <a:avLst>
              <a:gd name="adj1" fmla="val 1209"/>
              <a:gd name="adj2" fmla="val 6187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15000"/>
              </a:lnSpc>
              <a:spcBef>
                <a:spcPts val="0"/>
              </a:spcBef>
              <a:spcAft>
                <a:spcPts val="0"/>
              </a:spcAft>
              <a:buNone/>
            </a:pPr>
            <a:r>
              <a:rPr lang="en-GB" sz="1600">
                <a:latin typeface="Jua"/>
                <a:ea typeface="Jua"/>
                <a:cs typeface="Jua"/>
                <a:sym typeface="Jua"/>
              </a:rPr>
              <a:t>Imagine…</a:t>
            </a:r>
            <a:br>
              <a:rPr lang="en-GB" sz="1100">
                <a:latin typeface="Jua"/>
                <a:ea typeface="Jua"/>
                <a:cs typeface="Jua"/>
                <a:sym typeface="Jua"/>
              </a:rPr>
            </a:br>
            <a:r>
              <a:rPr lang="en-GB" sz="1300">
                <a:latin typeface="Jua"/>
                <a:ea typeface="Jua"/>
                <a:cs typeface="Jua"/>
                <a:sym typeface="Jua"/>
              </a:rPr>
              <a:t>walking into your favourite shop and discovering that, just for today, everything is completely free — clothes, technology, skincare, even food. You can choose anything you like. However, when you reach the checkout, the shopkeeper says,</a:t>
            </a:r>
            <a:endParaRPr sz="1300">
              <a:latin typeface="Jua"/>
              <a:ea typeface="Jua"/>
              <a:cs typeface="Jua"/>
              <a:sym typeface="Jua"/>
            </a:endParaRPr>
          </a:p>
          <a:p>
            <a:pPr marL="0" lvl="0" indent="0" algn="l" rtl="0">
              <a:lnSpc>
                <a:spcPct val="115000"/>
              </a:lnSpc>
              <a:spcBef>
                <a:spcPts val="0"/>
              </a:spcBef>
              <a:spcAft>
                <a:spcPts val="0"/>
              </a:spcAft>
              <a:buNone/>
            </a:pPr>
            <a:endParaRPr sz="1300">
              <a:latin typeface="Jua"/>
              <a:ea typeface="Jua"/>
              <a:cs typeface="Jua"/>
              <a:sym typeface="Jua"/>
            </a:endParaRPr>
          </a:p>
          <a:p>
            <a:pPr marL="914400" lvl="0" indent="0" algn="l" rtl="0">
              <a:lnSpc>
                <a:spcPct val="115000"/>
              </a:lnSpc>
              <a:spcBef>
                <a:spcPts val="0"/>
              </a:spcBef>
              <a:spcAft>
                <a:spcPts val="0"/>
              </a:spcAft>
              <a:buNone/>
            </a:pPr>
            <a:r>
              <a:rPr lang="en-GB" sz="1300">
                <a:latin typeface="Jua"/>
                <a:ea typeface="Jua"/>
                <a:cs typeface="Jua"/>
                <a:sym typeface="Jua"/>
              </a:rPr>
              <a:t>“You can take all these items, but in return, I will need to follow you around for the next week and watch and record everything you do.”</a:t>
            </a:r>
            <a:endParaRPr sz="1300">
              <a:latin typeface="Jua"/>
              <a:ea typeface="Jua"/>
              <a:cs typeface="Jua"/>
              <a:sym typeface="Jua"/>
            </a:endParaRPr>
          </a:p>
        </p:txBody>
      </p:sp>
      <p:pic>
        <p:nvPicPr>
          <p:cNvPr id="127" name="Google Shape;127;p19" title="dave-character002.png"/>
          <p:cNvPicPr preferRelativeResize="0"/>
          <p:nvPr/>
        </p:nvPicPr>
        <p:blipFill>
          <a:blip r:embed="rId3">
            <a:alphaModFix/>
          </a:blip>
          <a:stretch>
            <a:fillRect/>
          </a:stretch>
        </p:blipFill>
        <p:spPr>
          <a:xfrm>
            <a:off x="-247125" y="2678715"/>
            <a:ext cx="2138398" cy="2540268"/>
          </a:xfrm>
          <a:prstGeom prst="rect">
            <a:avLst/>
          </a:prstGeom>
          <a:noFill/>
          <a:ln>
            <a:noFill/>
          </a:ln>
        </p:spPr>
      </p:pic>
      <p:pic>
        <p:nvPicPr>
          <p:cNvPr id="128" name="Google Shape;128;p19" title="Gemini_Generated_Image_mpeeegmpeeegmpee.png"/>
          <p:cNvPicPr preferRelativeResize="0"/>
          <p:nvPr/>
        </p:nvPicPr>
        <p:blipFill rotWithShape="1">
          <a:blip r:embed="rId4">
            <a:alphaModFix/>
          </a:blip>
          <a:srcRect l="21093" r="21087"/>
          <a:stretch/>
        </p:blipFill>
        <p:spPr>
          <a:xfrm>
            <a:off x="4874150" y="739100"/>
            <a:ext cx="3885599" cy="3665299"/>
          </a:xfrm>
          <a:prstGeom prst="rect">
            <a:avLst/>
          </a:prstGeom>
          <a:noFill/>
          <a:ln>
            <a:noFill/>
          </a:ln>
        </p:spPr>
      </p:pic>
      <p:pic>
        <p:nvPicPr>
          <p:cNvPr id="129" name="Google Shape;129;p19" title="692d71fc9e9a1e5d1ee80c33_eSmart_AMF_logo 2.png"/>
          <p:cNvPicPr preferRelativeResize="0"/>
          <p:nvPr/>
        </p:nvPicPr>
        <p:blipFill rotWithShape="1">
          <a:blip r:embed="rId5">
            <a:alphaModFix/>
          </a:blip>
          <a:srcRect l="30" r="40"/>
          <a:stretch/>
        </p:blipFill>
        <p:spPr>
          <a:xfrm>
            <a:off x="8415425" y="211800"/>
            <a:ext cx="514675" cy="237200"/>
          </a:xfrm>
          <a:prstGeom prst="rect">
            <a:avLst/>
          </a:prstGeom>
          <a:noFill/>
          <a:ln>
            <a:noFill/>
          </a:ln>
        </p:spPr>
      </p:pic>
      <p:sp>
        <p:nvSpPr>
          <p:cNvPr id="130" name="Google Shape;130;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0"/>
          <p:cNvSpPr/>
          <p:nvPr/>
        </p:nvSpPr>
        <p:spPr>
          <a:xfrm>
            <a:off x="486000" y="1598426"/>
            <a:ext cx="1940400" cy="1314600"/>
          </a:xfrm>
          <a:prstGeom prst="wedgeRoundRectCallout">
            <a:avLst>
              <a:gd name="adj1" fmla="val 12036"/>
              <a:gd name="adj2" fmla="val 98611"/>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How would you feel knowing someone is watching and recording everything you do?</a:t>
            </a:r>
            <a:endParaRPr sz="1100">
              <a:latin typeface="Jua"/>
              <a:ea typeface="Jua"/>
              <a:cs typeface="Jua"/>
              <a:sym typeface="Jua"/>
            </a:endParaRPr>
          </a:p>
        </p:txBody>
      </p:sp>
      <p:sp>
        <p:nvSpPr>
          <p:cNvPr id="136" name="Google Shape;136;p20"/>
          <p:cNvSpPr txBox="1"/>
          <p:nvPr/>
        </p:nvSpPr>
        <p:spPr>
          <a:xfrm>
            <a:off x="378000" y="378000"/>
            <a:ext cx="3000000" cy="4311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GB" sz="1600" b="1">
                <a:solidFill>
                  <a:srgbClr val="FFFFFF"/>
                </a:solidFill>
                <a:latin typeface="Nunito"/>
                <a:ea typeface="Nunito"/>
                <a:cs typeface="Nunito"/>
                <a:sym typeface="Nunito"/>
              </a:rPr>
              <a:t>Think, pair, share</a:t>
            </a:r>
            <a:endParaRPr b="1">
              <a:solidFill>
                <a:srgbClr val="FFFFFF"/>
              </a:solidFill>
              <a:latin typeface="Nunito"/>
              <a:ea typeface="Nunito"/>
              <a:cs typeface="Nunito"/>
              <a:sym typeface="Nunito"/>
            </a:endParaRPr>
          </a:p>
        </p:txBody>
      </p:sp>
      <p:sp>
        <p:nvSpPr>
          <p:cNvPr id="137" name="Google Shape;137;p20"/>
          <p:cNvSpPr/>
          <p:nvPr/>
        </p:nvSpPr>
        <p:spPr>
          <a:xfrm>
            <a:off x="2696850" y="1919975"/>
            <a:ext cx="1916400" cy="939600"/>
          </a:xfrm>
          <a:prstGeom prst="wedgeRoundRectCallout">
            <a:avLst>
              <a:gd name="adj1" fmla="val -59574"/>
              <a:gd name="adj2" fmla="val 8435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Is the deal fair when you think about your privacy?</a:t>
            </a:r>
            <a:endParaRPr sz="1100">
              <a:latin typeface="Jua"/>
              <a:ea typeface="Jua"/>
              <a:cs typeface="Jua"/>
              <a:sym typeface="Jua"/>
            </a:endParaRPr>
          </a:p>
        </p:txBody>
      </p:sp>
      <p:sp>
        <p:nvSpPr>
          <p:cNvPr id="138" name="Google Shape;138;p20"/>
          <p:cNvSpPr/>
          <p:nvPr/>
        </p:nvSpPr>
        <p:spPr>
          <a:xfrm>
            <a:off x="2426475" y="615900"/>
            <a:ext cx="1976100" cy="826800"/>
          </a:xfrm>
          <a:prstGeom prst="wedgeRoundRectCallout">
            <a:avLst>
              <a:gd name="adj1" fmla="val -40789"/>
              <a:gd name="adj2" fmla="val 89906"/>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Would you accept the deal? Why or why not?</a:t>
            </a:r>
            <a:endParaRPr sz="1100">
              <a:latin typeface="Jua"/>
              <a:ea typeface="Jua"/>
              <a:cs typeface="Jua"/>
              <a:sym typeface="Jua"/>
            </a:endParaRPr>
          </a:p>
        </p:txBody>
      </p:sp>
      <p:sp>
        <p:nvSpPr>
          <p:cNvPr id="139" name="Google Shape;139;p20"/>
          <p:cNvSpPr/>
          <p:nvPr/>
        </p:nvSpPr>
        <p:spPr>
          <a:xfrm>
            <a:off x="2198668" y="3394716"/>
            <a:ext cx="1976100" cy="826800"/>
          </a:xfrm>
          <a:prstGeom prst="wedgeRoundRectCallout">
            <a:avLst>
              <a:gd name="adj1" fmla="val -60705"/>
              <a:gd name="adj2" fmla="val 29327"/>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Jua"/>
                <a:ea typeface="Jua"/>
                <a:cs typeface="Jua"/>
                <a:sym typeface="Jua"/>
              </a:rPr>
              <a:t>What makes this free offer not free at all?</a:t>
            </a:r>
            <a:endParaRPr sz="1100">
              <a:latin typeface="Jua"/>
              <a:ea typeface="Jua"/>
              <a:cs typeface="Jua"/>
              <a:sym typeface="Jua"/>
            </a:endParaRPr>
          </a:p>
        </p:txBody>
      </p:sp>
      <p:pic>
        <p:nvPicPr>
          <p:cNvPr id="140" name="Google Shape;140;p20" title="dave-character002.png"/>
          <p:cNvPicPr preferRelativeResize="0"/>
          <p:nvPr/>
        </p:nvPicPr>
        <p:blipFill>
          <a:blip r:embed="rId3">
            <a:alphaModFix/>
          </a:blip>
          <a:stretch>
            <a:fillRect/>
          </a:stretch>
        </p:blipFill>
        <p:spPr>
          <a:xfrm>
            <a:off x="97050" y="2678715"/>
            <a:ext cx="2138398" cy="2540268"/>
          </a:xfrm>
          <a:prstGeom prst="rect">
            <a:avLst/>
          </a:prstGeom>
          <a:noFill/>
          <a:ln>
            <a:noFill/>
          </a:ln>
        </p:spPr>
      </p:pic>
      <p:pic>
        <p:nvPicPr>
          <p:cNvPr id="141" name="Google Shape;141;p20" title="Gemini_Generated_Image_mpeeegmpeeegmpee.png"/>
          <p:cNvPicPr preferRelativeResize="0"/>
          <p:nvPr/>
        </p:nvPicPr>
        <p:blipFill rotWithShape="1">
          <a:blip r:embed="rId4">
            <a:alphaModFix/>
          </a:blip>
          <a:srcRect l="21093" r="21087"/>
          <a:stretch/>
        </p:blipFill>
        <p:spPr>
          <a:xfrm>
            <a:off x="4883700" y="946925"/>
            <a:ext cx="3885599" cy="3665299"/>
          </a:xfrm>
          <a:prstGeom prst="rect">
            <a:avLst/>
          </a:prstGeom>
          <a:noFill/>
          <a:ln>
            <a:noFill/>
          </a:ln>
        </p:spPr>
      </p:pic>
      <p:pic>
        <p:nvPicPr>
          <p:cNvPr id="142" name="Google Shape;142;p20" title="692d71fc9e9a1e5d1ee80c33_eSmart_AMF_logo 2.png"/>
          <p:cNvPicPr preferRelativeResize="0"/>
          <p:nvPr/>
        </p:nvPicPr>
        <p:blipFill rotWithShape="1">
          <a:blip r:embed="rId5">
            <a:alphaModFix/>
          </a:blip>
          <a:srcRect l="30" r="40"/>
          <a:stretch/>
        </p:blipFill>
        <p:spPr>
          <a:xfrm>
            <a:off x="8415425" y="211800"/>
            <a:ext cx="514675" cy="237200"/>
          </a:xfrm>
          <a:prstGeom prst="rect">
            <a:avLst/>
          </a:prstGeom>
          <a:noFill/>
          <a:ln>
            <a:noFill/>
          </a:ln>
        </p:spPr>
      </p:pic>
      <p:sp>
        <p:nvSpPr>
          <p:cNvPr id="143" name="Google Shape;143;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1"/>
          <p:cNvSpPr/>
          <p:nvPr/>
        </p:nvSpPr>
        <p:spPr>
          <a:xfrm>
            <a:off x="486000" y="486000"/>
            <a:ext cx="4733400" cy="3938100"/>
          </a:xfrm>
          <a:prstGeom prst="wedgeRoundRectCallout">
            <a:avLst>
              <a:gd name="adj1" fmla="val 67090"/>
              <a:gd name="adj2" fmla="val 20141"/>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800">
                <a:solidFill>
                  <a:srgbClr val="862B90"/>
                </a:solidFill>
                <a:latin typeface="Jua"/>
                <a:ea typeface="Jua"/>
                <a:cs typeface="Jua"/>
                <a:sym typeface="Jua"/>
              </a:rPr>
              <a:t>When we go online, some apps and games look free, but we often pay in different ways.</a:t>
            </a:r>
            <a:endParaRPr sz="1800">
              <a:solidFill>
                <a:srgbClr val="862B90"/>
              </a:solidFill>
              <a:latin typeface="Jua"/>
              <a:ea typeface="Jua"/>
              <a:cs typeface="Jua"/>
              <a:sym typeface="Jua"/>
            </a:endParaRPr>
          </a:p>
          <a:p>
            <a:pPr marL="0" lvl="0" indent="0" algn="l" rtl="0">
              <a:lnSpc>
                <a:spcPct val="115000"/>
              </a:lnSpc>
              <a:spcBef>
                <a:spcPts val="1000"/>
              </a:spcBef>
              <a:spcAft>
                <a:spcPts val="0"/>
              </a:spcAft>
              <a:buNone/>
            </a:pPr>
            <a:r>
              <a:rPr lang="en-GB">
                <a:latin typeface="Jua"/>
                <a:ea typeface="Jua"/>
                <a:cs typeface="Jua"/>
                <a:sym typeface="Jua"/>
              </a:rPr>
              <a:t>Instead of giving money, we might share data such as what we click on, what we enjoy, or information about ourselves. This may help the app work better for us and helps the people that own these companies improve their product. There are six common ways apps do this, and we call them </a:t>
            </a:r>
            <a:r>
              <a:rPr lang="en-GB">
                <a:solidFill>
                  <a:srgbClr val="862B90"/>
                </a:solidFill>
                <a:latin typeface="Jua"/>
                <a:ea typeface="Jua"/>
                <a:cs typeface="Jua"/>
                <a:sym typeface="Jua"/>
              </a:rPr>
              <a:t>gotchas</a:t>
            </a:r>
            <a:r>
              <a:rPr lang="en-GB">
                <a:latin typeface="Jua"/>
                <a:ea typeface="Jua"/>
                <a:cs typeface="Jua"/>
                <a:sym typeface="Jua"/>
              </a:rPr>
              <a:t>! </a:t>
            </a:r>
            <a:r>
              <a:rPr lang="en-GB">
                <a:solidFill>
                  <a:srgbClr val="862B90"/>
                </a:solidFill>
                <a:latin typeface="Jua"/>
                <a:ea typeface="Jua"/>
                <a:cs typeface="Jua"/>
                <a:sym typeface="Jua"/>
              </a:rPr>
              <a:t>Gotchas</a:t>
            </a:r>
            <a:r>
              <a:rPr lang="en-GB">
                <a:latin typeface="Jua"/>
                <a:ea typeface="Jua"/>
                <a:cs typeface="Jua"/>
                <a:sym typeface="Jua"/>
              </a:rPr>
              <a:t> are helpful clues that remind us to notice what we are giving in return.</a:t>
            </a:r>
            <a:endParaRPr>
              <a:latin typeface="Jua"/>
              <a:ea typeface="Jua"/>
              <a:cs typeface="Jua"/>
              <a:sym typeface="Jua"/>
            </a:endParaRPr>
          </a:p>
        </p:txBody>
      </p:sp>
      <p:pic>
        <p:nvPicPr>
          <p:cNvPr id="149" name="Google Shape;149;p21" title="dave-character002.png"/>
          <p:cNvPicPr preferRelativeResize="0"/>
          <p:nvPr/>
        </p:nvPicPr>
        <p:blipFill>
          <a:blip r:embed="rId3">
            <a:alphaModFix/>
          </a:blip>
          <a:stretch>
            <a:fillRect/>
          </a:stretch>
        </p:blipFill>
        <p:spPr>
          <a:xfrm flipH="1">
            <a:off x="4920300" y="681625"/>
            <a:ext cx="3876750" cy="4605302"/>
          </a:xfrm>
          <a:prstGeom prst="rect">
            <a:avLst/>
          </a:prstGeom>
          <a:noFill/>
          <a:ln>
            <a:noFill/>
          </a:ln>
        </p:spPr>
      </p:pic>
      <p:pic>
        <p:nvPicPr>
          <p:cNvPr id="150" name="Google Shape;150;p21"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151" name="Google Shape;15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2926</Words>
  <Application>Microsoft Macintosh PowerPoint</Application>
  <PresentationFormat>On-screen Show (16:9)</PresentationFormat>
  <Paragraphs>336</Paragraphs>
  <Slides>45</Slides>
  <Notes>45</Notes>
  <HiddenSlides>2</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Nunito Medium</vt:lpstr>
      <vt:lpstr>Arial</vt:lpstr>
      <vt:lpstr>Nunito SemiBold</vt:lpstr>
      <vt:lpstr>Jua</vt:lpstr>
      <vt:lpstr>Nunito</vt:lpstr>
      <vt:lpstr>Bricolage Grotesque Medium</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Will</cp:lastModifiedBy>
  <cp:revision>3</cp:revision>
  <dcterms:modified xsi:type="dcterms:W3CDTF">2026-03-26T06:37:05Z</dcterms:modified>
</cp:coreProperties>
</file>